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6" r:id="rId3"/>
  </p:sldMasterIdLst>
  <p:notesMasterIdLst>
    <p:notesMasterId r:id="rId21"/>
  </p:notesMasterIdLst>
  <p:sldIdLst>
    <p:sldId id="256" r:id="rId4"/>
    <p:sldId id="307" r:id="rId5"/>
    <p:sldId id="300" r:id="rId6"/>
    <p:sldId id="275" r:id="rId7"/>
    <p:sldId id="305" r:id="rId8"/>
    <p:sldId id="301" r:id="rId9"/>
    <p:sldId id="310" r:id="rId10"/>
    <p:sldId id="287" r:id="rId11"/>
    <p:sldId id="288" r:id="rId12"/>
    <p:sldId id="302" r:id="rId13"/>
    <p:sldId id="289" r:id="rId14"/>
    <p:sldId id="312" r:id="rId15"/>
    <p:sldId id="293" r:id="rId16"/>
    <p:sldId id="303" r:id="rId17"/>
    <p:sldId id="311" r:id="rId18"/>
    <p:sldId id="309" r:id="rId19"/>
    <p:sldId id="277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B88CD5-48F2-4FA1-8A4C-CA7E1DCE5440}">
          <p14:sldIdLst>
            <p14:sldId id="256"/>
          </p14:sldIdLst>
        </p14:section>
        <p14:section name="目录" id="{FE9F54FD-12F8-46E1-B4E8-9628C51AF2C3}">
          <p14:sldIdLst>
            <p14:sldId id="307"/>
          </p14:sldIdLst>
        </p14:section>
        <p14:section name="项目背景" id="{93EDFCC0-1EBA-4601-A014-232EDD780EB5}">
          <p14:sldIdLst>
            <p14:sldId id="300"/>
            <p14:sldId id="275"/>
            <p14:sldId id="305"/>
          </p14:sldIdLst>
        </p14:section>
        <p14:section name="内容介绍" id="{4DB06A0C-FD59-46F8-ACDC-CB16D8B1B00B}">
          <p14:sldIdLst>
            <p14:sldId id="301"/>
            <p14:sldId id="310"/>
            <p14:sldId id="287"/>
            <p14:sldId id="288"/>
          </p14:sldIdLst>
        </p14:section>
        <p14:section name="开发过程" id="{18767E6B-EFFC-4526-A1EB-FDB185F05885}">
          <p14:sldIdLst>
            <p14:sldId id="302"/>
            <p14:sldId id="289"/>
            <p14:sldId id="312"/>
            <p14:sldId id="293"/>
          </p14:sldIdLst>
        </p14:section>
        <p14:section name="研究结果" id="{07BC58DF-D7CB-4A45-9151-A0B7B4AAA49D}">
          <p14:sldIdLst>
            <p14:sldId id="303"/>
            <p14:sldId id="311"/>
            <p14:sldId id="309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FFFF"/>
    <a:srgbClr val="A6A6A6"/>
    <a:srgbClr val="992E24"/>
    <a:srgbClr val="AC706E"/>
    <a:srgbClr val="CCB0AF"/>
    <a:srgbClr val="E2E21E"/>
    <a:srgbClr val="FF9900"/>
    <a:srgbClr val="42000B"/>
    <a:srgbClr val="004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2" autoAdjust="0"/>
    <p:restoredTop sz="95498" autoAdjust="0"/>
  </p:normalViewPr>
  <p:slideViewPr>
    <p:cSldViewPr snapToGrid="0" showGuides="1">
      <p:cViewPr varScale="1">
        <p:scale>
          <a:sx n="82" d="100"/>
          <a:sy n="82" d="100"/>
        </p:scale>
        <p:origin x="672" y="6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-12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icrosoft%20PowerPoint%20&#20013;&#30340;&#22270;&#34920;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icrosoft%20PowerPoint%20&#20013;&#30340;&#22270;&#34920;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2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C4-4254-B157-9EB87A971E61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C4-4254-B157-9EB87A971E61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C4-4254-B157-9EB87A971E61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7C4-4254-B157-9EB87A971E61}"/>
              </c:ext>
            </c:extLst>
          </c:dPt>
          <c:cat>
            <c:strRef>
              <c:f>'[Microsoft PowerPoint 中的图表]Sheet1'!$C$2:$C$5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'[Microsoft PowerPoint 中的图表]Sheet1'!$D$2:$D$5</c:f>
              <c:numCache>
                <c:formatCode>General</c:formatCode>
                <c:ptCount val="4"/>
                <c:pt idx="0">
                  <c:v>22</c:v>
                </c:pt>
                <c:pt idx="1">
                  <c:v>12</c:v>
                </c:pt>
                <c:pt idx="2">
                  <c:v>18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C4-4254-B157-9EB87A971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C4-4254-B157-9EB87A971E61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C4-4254-B157-9EB87A971E61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C4-4254-B157-9EB87A971E61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7C4-4254-B157-9EB87A971E61}"/>
              </c:ext>
            </c:extLst>
          </c:dPt>
          <c:cat>
            <c:strRef>
              <c:f>'[Microsoft PowerPoint 中的图表]Sheet1'!$C$2:$C$5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'[Microsoft PowerPoint 中的图表]Sheet1'!$D$2:$D$5</c:f>
              <c:numCache>
                <c:formatCode>General</c:formatCode>
                <c:ptCount val="4"/>
                <c:pt idx="0">
                  <c:v>22</c:v>
                </c:pt>
                <c:pt idx="1">
                  <c:v>12</c:v>
                </c:pt>
                <c:pt idx="2">
                  <c:v>18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C4-4254-B157-9EB87A971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A6477-1165-4DDB-8389-7514F63D5A0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794D7-106E-499D-A5F4-CA774F8AD4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8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5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45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882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79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711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9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882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04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13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3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4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65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376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21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76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11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2E7146-569A-44C6-A4A2-98EA6E2C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B2FD9-D7E3-4735-BCA4-A2C6EEF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4A166-2B17-458B-8A03-3098BA27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4F9863-3284-48C6-8FE0-0ED8AF91F9EF}"/>
              </a:ext>
            </a:extLst>
          </p:cNvPr>
          <p:cNvGrpSpPr/>
          <p:nvPr userDrawn="1"/>
        </p:nvGrpSpPr>
        <p:grpSpPr>
          <a:xfrm>
            <a:off x="660400" y="420211"/>
            <a:ext cx="3108254" cy="740764"/>
            <a:chOff x="3135802" y="1806138"/>
            <a:chExt cx="3413612" cy="813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DF3844-1C35-4C26-BC4F-1710C729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54" y="1843385"/>
              <a:ext cx="2594260" cy="7067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C79372E-1BF0-4D97-B1B6-B620F0ECB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7" t="14957" r="23457" b="38361"/>
            <a:stretch/>
          </p:blipFill>
          <p:spPr>
            <a:xfrm>
              <a:off x="3135802" y="1806138"/>
              <a:ext cx="809739" cy="809739"/>
            </a:xfrm>
            <a:custGeom>
              <a:avLst/>
              <a:gdLst>
                <a:gd name="connsiteX0" fmla="*/ 2718034 w 5436068"/>
                <a:gd name="connsiteY0" fmla="*/ 0 h 5436068"/>
                <a:gd name="connsiteX1" fmla="*/ 5436068 w 5436068"/>
                <a:gd name="connsiteY1" fmla="*/ 2718034 h 5436068"/>
                <a:gd name="connsiteX2" fmla="*/ 2718034 w 5436068"/>
                <a:gd name="connsiteY2" fmla="*/ 5436068 h 5436068"/>
                <a:gd name="connsiteX3" fmla="*/ 0 w 5436068"/>
                <a:gd name="connsiteY3" fmla="*/ 2718034 h 5436068"/>
                <a:gd name="connsiteX4" fmla="*/ 2718034 w 5436068"/>
                <a:gd name="connsiteY4" fmla="*/ 0 h 54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68" h="5436068">
                  <a:moveTo>
                    <a:pt x="2718034" y="0"/>
                  </a:moveTo>
                  <a:cubicBezTo>
                    <a:pt x="4219163" y="0"/>
                    <a:pt x="5436068" y="1216905"/>
                    <a:pt x="5436068" y="2718034"/>
                  </a:cubicBezTo>
                  <a:cubicBezTo>
                    <a:pt x="5436068" y="4219163"/>
                    <a:pt x="4219163" y="5436068"/>
                    <a:pt x="2718034" y="5436068"/>
                  </a:cubicBezTo>
                  <a:cubicBezTo>
                    <a:pt x="1216905" y="5436068"/>
                    <a:pt x="0" y="4219163"/>
                    <a:pt x="0" y="2718034"/>
                  </a:cubicBezTo>
                  <a:cubicBezTo>
                    <a:pt x="0" y="1216905"/>
                    <a:pt x="1216905" y="0"/>
                    <a:pt x="2718034" y="0"/>
                  </a:cubicBezTo>
                  <a:close/>
                </a:path>
              </a:pathLst>
            </a:cu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46627C-816A-4F1D-811D-47524AC0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506" y="2347340"/>
              <a:ext cx="2532131" cy="272335"/>
            </a:xfrm>
            <a:prstGeom prst="rect">
              <a:avLst/>
            </a:prstGeom>
          </p:spPr>
        </p:pic>
      </p:grpSp>
      <p:pic>
        <p:nvPicPr>
          <p:cNvPr id="13" name="图片 12" descr="图片包含 户外, 山, 自然, 天空&#10;&#10;描述已自动生成">
            <a:extLst>
              <a:ext uri="{FF2B5EF4-FFF2-40B4-BE49-F238E27FC236}">
                <a16:creationId xmlns:a16="http://schemas.microsoft.com/office/drawing/2014/main" id="{F9A97CB7-FF3C-4C4C-8E65-A6C200C99E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89"/>
            <a:ext cx="12192000" cy="6169152"/>
          </a:xfrm>
          <a:prstGeom prst="rect">
            <a:avLst/>
          </a:prstGeom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EEF6E654-2717-4765-B9B3-F522E352046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87785" y="2319196"/>
            <a:ext cx="6400800" cy="914400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3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输入你的报告标题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D0219C-5041-4FEB-80B7-47CD239BC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2195" r="19745" b="6335"/>
          <a:stretch/>
        </p:blipFill>
        <p:spPr>
          <a:xfrm>
            <a:off x="-1" y="2406125"/>
            <a:ext cx="12192001" cy="463285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4F6C3901-8BD1-41B7-8BC8-C218D97B7FF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0425" y="3569991"/>
            <a:ext cx="2591150" cy="30559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报告人：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29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5ECC0-E770-4205-B699-9C610F40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EE07-A078-4DDF-A042-2ACE66F4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49205-3F2F-45A0-8F3A-545CC11DD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E24EB-C5A6-4F1B-9929-E5BA71BA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334DEB-37D6-4E5F-A1F9-34DEB308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33F35-6E22-4CFF-9905-6A0A72E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0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5535F-8AEB-4E8A-8C2A-961759C4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601D9A-140E-4A57-957A-2C1C69784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0EE03-74B5-4904-817D-652DBD4E5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10A1C0-9FA6-42C1-A1C5-0B074D6A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FC44F1-F203-4843-A0A4-6F0B4FD6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AA6E7-2267-46A9-9176-2891ABF2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9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D6E4-E37F-4694-82D7-1908566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AE8948-5A5D-488F-BB55-4A7A531C4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48400-DD18-4CDF-A9B2-F1FA5359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F3955-D408-405E-97F5-E62CDFE7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CC5AB-8100-4882-B777-24B1482B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5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E5D234-B66A-4AE4-9796-5367D58FA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25D1AA-9417-4C1F-9DDA-00E70FF9F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8B2AC-E5E8-45F1-A105-EA367349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FB787-7974-4DC4-8397-93EC3746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9C796-A41E-4572-9653-0A96FBA1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7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1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86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模板作者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071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8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93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B8E06-E739-49C3-988B-046CB5C5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C4EB4-C9C2-4891-8295-748B3DE6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31A47-C450-497A-B2D1-E7BB1F14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22343-89CD-4DA5-9153-227571B2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75531-443C-4569-9EF6-33EA50EB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2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916DD-B505-4904-8D45-AD25D4FA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DB25E-4D10-44ED-A19F-9D322B2E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36FB9-2DCC-425B-A8B0-A5FFED19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9CD32-CDBA-4EF0-BADA-25DBEB48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87873-9699-4293-8EB9-5E3F795A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4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4844A-B3CC-4540-BF38-D30442D5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78F1A-78DE-4208-B181-E90EC661E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A914A-25CA-4105-A37F-C96D3B0E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60353-CFF8-4A81-8EDC-A2549B4D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A80BB6-F817-4A12-B41B-57C9FEA5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556AE-E649-40CC-9793-FDFC9496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6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2D86F-E1D1-43BC-B5F8-E47AF77F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C46E1B-A120-4417-9326-DCF7CDA08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26D15-B72F-476E-ACD2-C279F530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289FA1-7A72-47DB-BB1E-2BAD07C4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01A907-67C8-4884-BEE3-27775BD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EDDAE8-0C1F-4F9C-B7C5-15531600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EF3811-EB3E-4126-97D0-4EB1589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487C0-D38E-4E06-B425-FC3B004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7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084A8-59E3-4D53-9D61-73D746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B57911-93A4-4C75-ABDD-DFC5CB37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213CF9-3CB0-4B7C-82A3-5F3ADA9D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00B039-359C-4FF4-87B8-5DBDC8C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7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B40BF7-468A-4083-8987-FFAE5703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FF868-8C6A-4604-B498-04C0A20B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82D0CE-AEEE-4801-8309-8AAD9A66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树, 户外, 草, 天空&#10;&#10;描述已自动生成">
            <a:extLst>
              <a:ext uri="{FF2B5EF4-FFF2-40B4-BE49-F238E27FC236}">
                <a16:creationId xmlns:a16="http://schemas.microsoft.com/office/drawing/2014/main" id="{87031040-4B48-4466-9171-20C3BC7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27998D-2B4F-4EDA-A22C-0175F9428C97}"/>
              </a:ext>
            </a:extLst>
          </p:cNvPr>
          <p:cNvSpPr/>
          <p:nvPr userDrawn="1"/>
        </p:nvSpPr>
        <p:spPr>
          <a:xfrm>
            <a:off x="0" y="0"/>
            <a:ext cx="12192000" cy="6860976"/>
          </a:xfrm>
          <a:prstGeom prst="rect">
            <a:avLst/>
          </a:prstGeom>
          <a:gradFill>
            <a:gsLst>
              <a:gs pos="0">
                <a:srgbClr val="FFFFFF">
                  <a:alpha val="57000"/>
                </a:srgb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4D3B41-C242-47EE-819C-56304490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9C7A2D-DC60-43BF-A1D6-5DAA49C0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54AD5-32E9-45CD-A871-F08A0B35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19398-8DAE-4CC4-9F31-CF0DAFA38EC8}"/>
              </a:ext>
            </a:extLst>
          </p:cNvPr>
          <p:cNvGrpSpPr/>
          <p:nvPr userDrawn="1"/>
        </p:nvGrpSpPr>
        <p:grpSpPr>
          <a:xfrm>
            <a:off x="1863418" y="-2"/>
            <a:ext cx="10328583" cy="6858002"/>
            <a:chOff x="1863418" y="-2"/>
            <a:chExt cx="10328583" cy="6858002"/>
          </a:xfrm>
        </p:grpSpPr>
        <p:pic>
          <p:nvPicPr>
            <p:cNvPr id="7" name="图片 6" descr="图片包含 树, 文字, 地图&#10;&#10;描述已自动生成">
              <a:extLst>
                <a:ext uri="{FF2B5EF4-FFF2-40B4-BE49-F238E27FC236}">
                  <a16:creationId xmlns:a16="http://schemas.microsoft.com/office/drawing/2014/main" id="{86A8A5E3-DC35-4803-B9E7-38BE74B0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白1">
              <a:extLst>
                <a:ext uri="{FF2B5EF4-FFF2-40B4-BE49-F238E27FC236}">
                  <a16:creationId xmlns:a16="http://schemas.microsoft.com/office/drawing/2014/main" id="{3171C41A-0FD2-4469-BF48-B5DC5731D242}"/>
                </a:ext>
              </a:extLst>
            </p:cNvPr>
            <p:cNvSpPr/>
            <p:nvPr/>
          </p:nvSpPr>
          <p:spPr>
            <a:xfrm rot="5400000">
              <a:off x="3598709" y="-1735293"/>
              <a:ext cx="6858002" cy="10328583"/>
            </a:xfrm>
            <a:prstGeom prst="rect">
              <a:avLst/>
            </a:prstGeom>
            <a:gradFill flip="none" rotWithShape="1">
              <a:gsLst>
                <a:gs pos="76000">
                  <a:srgbClr val="FFFFFF">
                    <a:alpha val="78000"/>
                  </a:srgbClr>
                </a:gs>
                <a:gs pos="0">
                  <a:srgbClr val="FFFFFF"/>
                </a:gs>
                <a:gs pos="100000">
                  <a:srgbClr val="FFFFFF">
                    <a:alpha val="34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3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1BB2B1-E519-4B67-AAC1-A351C07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650339-EE1D-48A0-9A08-EB8A13D9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F84D9-AEF5-4E3B-BA91-A3C38B26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山, 自然, 天空&#10;&#10;描述已自动生成">
            <a:extLst>
              <a:ext uri="{FF2B5EF4-FFF2-40B4-BE49-F238E27FC236}">
                <a16:creationId xmlns:a16="http://schemas.microsoft.com/office/drawing/2014/main" id="{1D7663AC-2E4B-473B-841F-CB2D8B37C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" y="694424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A035C0-3B65-45C6-9B8C-ACF1FFC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367419-0C0B-4667-A089-998393721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8F0D2-2EDA-4656-98A3-6C9D869BC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0AFFE-8A0D-4C7A-9445-937BB538F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E76C9-E29A-4896-89CA-8719CE11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2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3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47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chart" Target="../charts/chart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5" Type="http://schemas.microsoft.com/office/2014/relationships/chartEx" Target="../charts/chartEx1.xml"/><Relationship Id="rId10" Type="http://schemas.openxmlformats.org/officeDocument/2006/relationships/image" Target="../media/image37.svg"/><Relationship Id="rId4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chart" Target="../charts/chart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5" Type="http://schemas.microsoft.com/office/2014/relationships/chartEx" Target="../charts/chartEx2.xml"/><Relationship Id="rId10" Type="http://schemas.openxmlformats.org/officeDocument/2006/relationships/image" Target="../media/image37.svg"/><Relationship Id="rId4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jp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16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2575" y="2350324"/>
            <a:ext cx="10626850" cy="948788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游戏化个人管理</a:t>
            </a:r>
            <a:r>
              <a:rPr lang="en-US" altLang="zh-CN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Android App</a:t>
            </a:r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的设计与实现</a:t>
            </a:r>
            <a:endParaRPr lang="zh-CN" altLang="en-US" b="1" i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1C49F6DB-CB62-481A-AFC0-C4861F763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21376" y="3391330"/>
            <a:ext cx="4249217" cy="77305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报告人：金晨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11201161943</a:t>
            </a:r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导师：赵丰年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0744732-C392-4298-B2EB-011E8B13CEAD}"/>
              </a:ext>
            </a:extLst>
          </p:cNvPr>
          <p:cNvCxnSpPr>
            <a:cxnSpLocks/>
          </p:cNvCxnSpPr>
          <p:nvPr/>
        </p:nvCxnSpPr>
        <p:spPr>
          <a:xfrm flipH="1">
            <a:off x="2826752" y="3751407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DD52982-684F-4DF0-A551-4252969F0761}"/>
              </a:ext>
            </a:extLst>
          </p:cNvPr>
          <p:cNvCxnSpPr>
            <a:cxnSpLocks/>
          </p:cNvCxnSpPr>
          <p:nvPr/>
        </p:nvCxnSpPr>
        <p:spPr>
          <a:xfrm flipH="1">
            <a:off x="8070593" y="3751407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161765" y="-995298"/>
            <a:ext cx="6858002" cy="88421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开发过程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9DDF02-A951-4223-A906-4B842F9CF4A0}"/>
              </a:ext>
            </a:extLst>
          </p:cNvPr>
          <p:cNvGrpSpPr/>
          <p:nvPr/>
        </p:nvGrpSpPr>
        <p:grpSpPr>
          <a:xfrm>
            <a:off x="1395692" y="1975339"/>
            <a:ext cx="783759" cy="783759"/>
            <a:chOff x="7618532" y="3666322"/>
            <a:chExt cx="783759" cy="7837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5E169E-065E-4C90-B3CD-8C21351B46F3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637B4C-46B2-41E7-9D3F-44A614A6C623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20" name="图形 19" descr="试管">
              <a:extLst>
                <a:ext uri="{FF2B5EF4-FFF2-40B4-BE49-F238E27FC236}">
                  <a16:creationId xmlns:a16="http://schemas.microsoft.com/office/drawing/2014/main" id="{9322F5F4-AE51-49FA-9DEF-1CA8F1FC0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pic>
        <p:nvPicPr>
          <p:cNvPr id="21" name="图片 20" descr="图片包含 物体&#10;&#10;描述已自动生成">
            <a:extLst>
              <a:ext uri="{FF2B5EF4-FFF2-40B4-BE49-F238E27FC236}">
                <a16:creationId xmlns:a16="http://schemas.microsoft.com/office/drawing/2014/main" id="{B94F52F1-CE79-4FE4-BEE3-4F2CFEAE7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4BC776-EECD-4D3B-987F-15A6AA0CE48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28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1F06051E-E933-4ADC-AF38-94A273660811}"/>
              </a:ext>
            </a:extLst>
          </p:cNvPr>
          <p:cNvSpPr/>
          <p:nvPr/>
        </p:nvSpPr>
        <p:spPr>
          <a:xfrm>
            <a:off x="1029102" y="1612735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5D4235E-B3DF-4ED8-A327-FA49D4BD5C7E}"/>
              </a:ext>
            </a:extLst>
          </p:cNvPr>
          <p:cNvSpPr/>
          <p:nvPr/>
        </p:nvSpPr>
        <p:spPr>
          <a:xfrm>
            <a:off x="809572" y="2256694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5C03174-BD70-49C1-BF4C-9C0D93462315}"/>
              </a:ext>
            </a:extLst>
          </p:cNvPr>
          <p:cNvSpPr/>
          <p:nvPr/>
        </p:nvSpPr>
        <p:spPr>
          <a:xfrm rot="10800000">
            <a:off x="10982916" y="2981582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F56B53A-36D9-4B5A-9578-4CA023780851}"/>
              </a:ext>
            </a:extLst>
          </p:cNvPr>
          <p:cNvSpPr/>
          <p:nvPr/>
        </p:nvSpPr>
        <p:spPr>
          <a:xfrm rot="10800000">
            <a:off x="11247798" y="4007092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D5DE77F6-EB47-4439-81D4-573BB447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444188"/>
            <a:ext cx="2688085" cy="63842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5A33DA9-F594-4B36-8DEE-DC68B9683E6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760" y="1267203"/>
            <a:ext cx="9558353" cy="450621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C30288B8-AA2F-4F0C-BF4C-DF92063CCC84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功能模块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0AA1046-D3A1-48F4-91A7-99A593806BAE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1B5897F-42C6-46BD-A4F5-FA808001D736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7B310C3-E5E4-49C2-A363-B0096C913216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52" name="图形 51" descr="试管">
              <a:extLst>
                <a:ext uri="{FF2B5EF4-FFF2-40B4-BE49-F238E27FC236}">
                  <a16:creationId xmlns:a16="http://schemas.microsoft.com/office/drawing/2014/main" id="{7D72749D-C06C-40CE-BE3E-4CADD2F5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92970854-3D50-450A-B623-3CDA10DEF089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1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图表 48">
            <a:extLst>
              <a:ext uri="{FF2B5EF4-FFF2-40B4-BE49-F238E27FC236}">
                <a16:creationId xmlns:a16="http://schemas.microsoft.com/office/drawing/2014/main" id="{91BB51E8-18AB-4ED7-9E20-9EEFDDA4D419}"/>
              </a:ext>
            </a:extLst>
          </p:cNvPr>
          <p:cNvGraphicFramePr>
            <a:graphicFrameLocks/>
          </p:cNvGraphicFramePr>
          <p:nvPr/>
        </p:nvGraphicFramePr>
        <p:xfrm>
          <a:off x="3810000" y="2260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0" name="图片 109">
            <a:extLst>
              <a:ext uri="{FF2B5EF4-FFF2-40B4-BE49-F238E27FC236}">
                <a16:creationId xmlns:a16="http://schemas.microsoft.com/office/drawing/2014/main" id="{D5DE77F6-EB47-4439-81D4-573BB447B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444188"/>
            <a:ext cx="2688085" cy="638420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8" name="图表 17">
                <a:extLst>
                  <a:ext uri="{FF2B5EF4-FFF2-40B4-BE49-F238E27FC236}">
                    <a16:creationId xmlns:a16="http://schemas.microsoft.com/office/drawing/2014/main" id="{DF952C3F-9A33-4A29-8F61-60C5536DE42F}"/>
                  </a:ext>
                </a:extLst>
              </p:cNvPr>
              <p:cNvGraphicFramePr/>
              <p:nvPr/>
            </p:nvGraphicFramePr>
            <p:xfrm>
              <a:off x="4324673" y="2231720"/>
              <a:ext cx="2784763" cy="258733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:p159="http://schemas.microsoft.com/office/powerpoint/2015/09/main" xmlns:asvg="http://schemas.microsoft.com/office/drawing/2016/SVG/main" xmlns:cx="http://schemas.microsoft.com/office/drawing/2014/chartex" xmlns:a14="http://schemas.microsoft.com/office/drawing/2010/main" xmlns:c="http://schemas.openxmlformats.org/drawingml/2006/chart" xmlns:p14="http://schemas.microsoft.com/office/powerpoint/2010/main" xmlns:a16="http://schemas.microsoft.com/office/drawing/2014/main" xmlns="">
          <p:pic>
            <p:nvPicPr>
              <p:cNvPr id="18" name="图表 17">
                <a:extLst>
                  <a:ext uri="{FF2B5EF4-FFF2-40B4-BE49-F238E27FC236}">
                    <a16:creationId xmlns:a16="http://schemas.microsoft.com/office/drawing/2014/main" id="{DF952C3F-9A33-4A29-8F61-60C5536DE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4673" y="2231720"/>
                <a:ext cx="2784763" cy="2587336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图形 49" descr="原子">
            <a:extLst>
              <a:ext uri="{FF2B5EF4-FFF2-40B4-BE49-F238E27FC236}">
                <a16:creationId xmlns:a16="http://schemas.microsoft.com/office/drawing/2014/main" id="{3BD910CC-98D4-4834-AD4E-B4E891C52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175000"/>
            <a:ext cx="914400" cy="91440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3FDDC262-B1DE-4628-A345-C1B855740747}"/>
              </a:ext>
            </a:extLst>
          </p:cNvPr>
          <p:cNvGrpSpPr/>
          <p:nvPr/>
        </p:nvGrpSpPr>
        <p:grpSpPr>
          <a:xfrm>
            <a:off x="3117273" y="1922317"/>
            <a:ext cx="1818409" cy="831273"/>
            <a:chOff x="3200400" y="1874404"/>
            <a:chExt cx="1818409" cy="831273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E110E11-2CAD-4457-BD0F-65A5D0A7FA22}"/>
                </a:ext>
              </a:extLst>
            </p:cNvPr>
            <p:cNvCxnSpPr/>
            <p:nvPr/>
          </p:nvCxnSpPr>
          <p:spPr>
            <a:xfrm flipH="1" flipV="1">
              <a:off x="4249882" y="1874404"/>
              <a:ext cx="768927" cy="831273"/>
            </a:xfrm>
            <a:prstGeom prst="line">
              <a:avLst/>
            </a:prstGeom>
            <a:ln w="12700">
              <a:solidFill>
                <a:schemeClr val="accent3"/>
              </a:solidFill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5857DDA-59B9-4329-89B3-9C5FF195B804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874404"/>
              <a:ext cx="1049483" cy="0"/>
            </a:xfrm>
            <a:prstGeom prst="line">
              <a:avLst/>
            </a:prstGeom>
            <a:ln w="12700">
              <a:solidFill>
                <a:schemeClr val="accent3"/>
              </a:solidFill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E1AA34B-A30D-435B-9B7E-007431997657}"/>
              </a:ext>
            </a:extLst>
          </p:cNvPr>
          <p:cNvGrpSpPr/>
          <p:nvPr/>
        </p:nvGrpSpPr>
        <p:grpSpPr>
          <a:xfrm rot="10800000" flipV="1">
            <a:off x="7405373" y="1971408"/>
            <a:ext cx="1669354" cy="555945"/>
            <a:chOff x="7332518" y="2064472"/>
            <a:chExt cx="1669354" cy="627523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3BC40682-33C6-41AA-B93E-6EA6013B19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2000" y="2064473"/>
              <a:ext cx="619872" cy="627522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9298E37-0298-4230-8E03-66D4723D1E9C}"/>
                </a:ext>
              </a:extLst>
            </p:cNvPr>
            <p:cNvCxnSpPr>
              <a:cxnSpLocks/>
            </p:cNvCxnSpPr>
            <p:nvPr/>
          </p:nvCxnSpPr>
          <p:spPr>
            <a:xfrm>
              <a:off x="7332518" y="2064472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AC5B220-9934-4D92-A3C1-D5248A6EE892}"/>
              </a:ext>
            </a:extLst>
          </p:cNvPr>
          <p:cNvGrpSpPr/>
          <p:nvPr/>
        </p:nvGrpSpPr>
        <p:grpSpPr>
          <a:xfrm flipV="1">
            <a:off x="3289548" y="4895071"/>
            <a:ext cx="1646133" cy="530693"/>
            <a:chOff x="3200400" y="1874404"/>
            <a:chExt cx="1602974" cy="580405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AC0AD02C-2DDC-4026-9E97-48DD51E169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9883" y="1874404"/>
              <a:ext cx="553491" cy="580405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10A374F1-857B-43EF-827F-A6DC0001E50A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874404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8086791-CF05-4767-8CF5-248CCA532376}"/>
              </a:ext>
            </a:extLst>
          </p:cNvPr>
          <p:cNvGrpSpPr/>
          <p:nvPr/>
        </p:nvGrpSpPr>
        <p:grpSpPr>
          <a:xfrm rot="10800000">
            <a:off x="7401106" y="4860029"/>
            <a:ext cx="1602478" cy="543653"/>
            <a:chOff x="7332518" y="2064472"/>
            <a:chExt cx="1602478" cy="613650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B6315D41-35AF-4F56-9FD8-FE1E27DDD16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2000" y="2064472"/>
              <a:ext cx="552996" cy="61365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BD86BB1-8711-47CA-8F7F-B995B3D75278}"/>
                </a:ext>
              </a:extLst>
            </p:cNvPr>
            <p:cNvCxnSpPr>
              <a:cxnSpLocks/>
            </p:cNvCxnSpPr>
            <p:nvPr/>
          </p:nvCxnSpPr>
          <p:spPr>
            <a:xfrm>
              <a:off x="7332518" y="2064472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A619456-3E44-42D7-A072-B587CE383EB0}"/>
              </a:ext>
            </a:extLst>
          </p:cNvPr>
          <p:cNvGrpSpPr/>
          <p:nvPr/>
        </p:nvGrpSpPr>
        <p:grpSpPr>
          <a:xfrm>
            <a:off x="1198819" y="1706873"/>
            <a:ext cx="3051200" cy="1056376"/>
            <a:chOff x="7696894" y="2920164"/>
            <a:chExt cx="3051200" cy="1056376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2948CD6-7F60-43D4-8176-F06141468DED}"/>
                </a:ext>
              </a:extLst>
            </p:cNvPr>
            <p:cNvSpPr txBox="1"/>
            <p:nvPr/>
          </p:nvSpPr>
          <p:spPr>
            <a:xfrm>
              <a:off x="8650666" y="2920164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积分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57EB416-9EF6-443F-A38E-4D0DA31A4D6A}"/>
                </a:ext>
              </a:extLst>
            </p:cNvPr>
            <p:cNvSpPr txBox="1"/>
            <p:nvPr/>
          </p:nvSpPr>
          <p:spPr>
            <a:xfrm>
              <a:off x="7696894" y="3436199"/>
              <a:ext cx="3051200" cy="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用户累积进行计划时长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8BC69D1-E6E7-4E0A-880A-64EC31A2EB36}"/>
              </a:ext>
            </a:extLst>
          </p:cNvPr>
          <p:cNvGrpSpPr/>
          <p:nvPr/>
        </p:nvGrpSpPr>
        <p:grpSpPr>
          <a:xfrm>
            <a:off x="1039608" y="4080287"/>
            <a:ext cx="3359453" cy="1560920"/>
            <a:chOff x="7413101" y="3183435"/>
            <a:chExt cx="3359453" cy="1560920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02726DB-3284-4C71-805B-9E38DE935CE3}"/>
                </a:ext>
              </a:extLst>
            </p:cNvPr>
            <p:cNvSpPr txBox="1"/>
            <p:nvPr/>
          </p:nvSpPr>
          <p:spPr>
            <a:xfrm>
              <a:off x="7413101" y="3183435"/>
              <a:ext cx="3359453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用户可根据</a:t>
              </a:r>
              <a:r>
                <a:rPr lang="en-US" altLang="zh-CN" sz="2200" dirty="0">
                  <a:cs typeface="+mn-ea"/>
                  <a:sym typeface="+mn-lt"/>
                </a:rPr>
                <a:t>id</a:t>
              </a:r>
              <a:r>
                <a:rPr lang="zh-CN" altLang="en-US" sz="2200" dirty="0">
                  <a:cs typeface="+mn-ea"/>
                  <a:sym typeface="+mn-lt"/>
                </a:rPr>
                <a:t>添加、删除好友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D455257-2E13-4454-BA59-C83A26380F61}"/>
                </a:ext>
              </a:extLst>
            </p:cNvPr>
            <p:cNvSpPr txBox="1"/>
            <p:nvPr/>
          </p:nvSpPr>
          <p:spPr>
            <a:xfrm>
              <a:off x="8702564" y="4313468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社交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B76849C-6574-480E-A866-A7D073B4B41A}"/>
              </a:ext>
            </a:extLst>
          </p:cNvPr>
          <p:cNvGrpSpPr/>
          <p:nvPr/>
        </p:nvGrpSpPr>
        <p:grpSpPr>
          <a:xfrm>
            <a:off x="7867327" y="1771318"/>
            <a:ext cx="3576251" cy="1505799"/>
            <a:chOff x="7171842" y="2978572"/>
            <a:chExt cx="3576251" cy="1505799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0F5CDAA-0255-4285-B043-A000B71B326E}"/>
                </a:ext>
              </a:extLst>
            </p:cNvPr>
            <p:cNvSpPr txBox="1"/>
            <p:nvPr/>
          </p:nvSpPr>
          <p:spPr>
            <a:xfrm>
              <a:off x="8485676" y="2978572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勋章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8108DF0-2476-428D-B120-C654CAF86637}"/>
                </a:ext>
              </a:extLst>
            </p:cNvPr>
            <p:cNvSpPr txBox="1"/>
            <p:nvPr/>
          </p:nvSpPr>
          <p:spPr>
            <a:xfrm>
              <a:off x="7171842" y="3436199"/>
              <a:ext cx="3576251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用户可通过进行计划和完成待办获得成就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9F2370E5-E6F6-4B78-A45B-16243A4268AC}"/>
              </a:ext>
            </a:extLst>
          </p:cNvPr>
          <p:cNvGrpSpPr/>
          <p:nvPr/>
        </p:nvGrpSpPr>
        <p:grpSpPr>
          <a:xfrm>
            <a:off x="7892134" y="4004208"/>
            <a:ext cx="3651573" cy="1614916"/>
            <a:chOff x="7107039" y="3112285"/>
            <a:chExt cx="3651573" cy="1614916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E2B08EE9-FC03-4A05-BA1D-96AC86793B64}"/>
                </a:ext>
              </a:extLst>
            </p:cNvPr>
            <p:cNvSpPr txBox="1"/>
            <p:nvPr/>
          </p:nvSpPr>
          <p:spPr>
            <a:xfrm>
              <a:off x="8325085" y="4296314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排行榜</a:t>
              </a: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D6AD9DC4-70BD-4B08-8729-262955E772A9}"/>
                </a:ext>
              </a:extLst>
            </p:cNvPr>
            <p:cNvSpPr txBox="1"/>
            <p:nvPr/>
          </p:nvSpPr>
          <p:spPr>
            <a:xfrm>
              <a:off x="7107039" y="3112285"/>
              <a:ext cx="3651573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依据积分，好友列表以排行榜形式展示</a:t>
              </a: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0FA40F0C-2FD0-4B68-8F6E-415C8AC29BF7}"/>
              </a:ext>
            </a:extLst>
          </p:cNvPr>
          <p:cNvSpPr/>
          <p:nvPr/>
        </p:nvSpPr>
        <p:spPr>
          <a:xfrm rot="10800000">
            <a:off x="9023742" y="5134321"/>
            <a:ext cx="1762517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620B0804-CDDE-424B-B01E-3399012126A6}"/>
              </a:ext>
            </a:extLst>
          </p:cNvPr>
          <p:cNvSpPr/>
          <p:nvPr/>
        </p:nvSpPr>
        <p:spPr>
          <a:xfrm rot="14704868">
            <a:off x="4630376" y="2237207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76A5A6C5-3A22-43E8-B351-2166DF18CE33}"/>
              </a:ext>
            </a:extLst>
          </p:cNvPr>
          <p:cNvSpPr/>
          <p:nvPr/>
        </p:nvSpPr>
        <p:spPr>
          <a:xfrm rot="19661137">
            <a:off x="4496850" y="1962316"/>
            <a:ext cx="3287544" cy="3269857"/>
          </a:xfrm>
          <a:prstGeom prst="arc">
            <a:avLst>
              <a:gd name="adj1" fmla="val 16200000"/>
              <a:gd name="adj2" fmla="val 21588511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弧形 53">
            <a:extLst>
              <a:ext uri="{FF2B5EF4-FFF2-40B4-BE49-F238E27FC236}">
                <a16:creationId xmlns:a16="http://schemas.microsoft.com/office/drawing/2014/main" id="{6C26F290-46FE-4E4A-8087-EAB5F5185192}"/>
              </a:ext>
            </a:extLst>
          </p:cNvPr>
          <p:cNvSpPr/>
          <p:nvPr/>
        </p:nvSpPr>
        <p:spPr>
          <a:xfrm rot="4522184">
            <a:off x="4534949" y="2073152"/>
            <a:ext cx="3287544" cy="3269857"/>
          </a:xfrm>
          <a:prstGeom prst="arc">
            <a:avLst>
              <a:gd name="adj1" fmla="val 16200000"/>
              <a:gd name="adj2" fmla="val 21588511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弧形 54">
            <a:extLst>
              <a:ext uri="{FF2B5EF4-FFF2-40B4-BE49-F238E27FC236}">
                <a16:creationId xmlns:a16="http://schemas.microsoft.com/office/drawing/2014/main" id="{7050076D-4F22-46C4-9A18-68A788BF0F17}"/>
              </a:ext>
            </a:extLst>
          </p:cNvPr>
          <p:cNvSpPr/>
          <p:nvPr/>
        </p:nvSpPr>
        <p:spPr>
          <a:xfrm rot="1509464">
            <a:off x="4692839" y="2182690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弧形 57">
            <a:extLst>
              <a:ext uri="{FF2B5EF4-FFF2-40B4-BE49-F238E27FC236}">
                <a16:creationId xmlns:a16="http://schemas.microsoft.com/office/drawing/2014/main" id="{7C2B5B27-E010-4896-9538-804879A89DA7}"/>
              </a:ext>
            </a:extLst>
          </p:cNvPr>
          <p:cNvSpPr/>
          <p:nvPr/>
        </p:nvSpPr>
        <p:spPr>
          <a:xfrm rot="10021588">
            <a:off x="4364263" y="2007158"/>
            <a:ext cx="3303313" cy="3285541"/>
          </a:xfrm>
          <a:prstGeom prst="arc">
            <a:avLst>
              <a:gd name="adj1" fmla="val 17309137"/>
              <a:gd name="adj2" fmla="val 20887769"/>
            </a:avLst>
          </a:prstGeom>
          <a:ln w="19050">
            <a:solidFill>
              <a:srgbClr val="AC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弧形 61">
            <a:extLst>
              <a:ext uri="{FF2B5EF4-FFF2-40B4-BE49-F238E27FC236}">
                <a16:creationId xmlns:a16="http://schemas.microsoft.com/office/drawing/2014/main" id="{960EBAEF-8B88-4A9B-828E-22B900C09BA5}"/>
              </a:ext>
            </a:extLst>
          </p:cNvPr>
          <p:cNvSpPr/>
          <p:nvPr/>
        </p:nvSpPr>
        <p:spPr>
          <a:xfrm rot="8072238">
            <a:off x="4623845" y="2168220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弧形 62">
            <a:extLst>
              <a:ext uri="{FF2B5EF4-FFF2-40B4-BE49-F238E27FC236}">
                <a16:creationId xmlns:a16="http://schemas.microsoft.com/office/drawing/2014/main" id="{D62438C5-5882-4471-8593-3BFC86C28DA6}"/>
              </a:ext>
            </a:extLst>
          </p:cNvPr>
          <p:cNvSpPr/>
          <p:nvPr/>
        </p:nvSpPr>
        <p:spPr>
          <a:xfrm rot="15608371">
            <a:off x="4409681" y="1983098"/>
            <a:ext cx="3287544" cy="3269857"/>
          </a:xfrm>
          <a:prstGeom prst="arc">
            <a:avLst>
              <a:gd name="adj1" fmla="val 16200000"/>
              <a:gd name="adj2" fmla="val 18529668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F978B82-5096-40AA-B9A2-82073D945A13}"/>
              </a:ext>
            </a:extLst>
          </p:cNvPr>
          <p:cNvSpPr txBox="1"/>
          <p:nvPr/>
        </p:nvSpPr>
        <p:spPr>
          <a:xfrm>
            <a:off x="1304585" y="531556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游戏化元素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42A54A9-78B6-4D30-BF51-3518C97F5E9E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24606163-9985-4C47-A90D-7A48DA26E3D1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12EFC1D-E308-4163-9BEC-D0B8B57289D7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90" name="图形 89" descr="试管">
              <a:extLst>
                <a:ext uri="{FF2B5EF4-FFF2-40B4-BE49-F238E27FC236}">
                  <a16:creationId xmlns:a16="http://schemas.microsoft.com/office/drawing/2014/main" id="{8E43F7AB-74BF-4959-A0AE-54360557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10D35099-C778-4F8F-9CB6-D0E439FB853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39427646-0C98-40E1-B3F1-135A103F99CE}"/>
              </a:ext>
            </a:extLst>
          </p:cNvPr>
          <p:cNvSpPr/>
          <p:nvPr/>
        </p:nvSpPr>
        <p:spPr>
          <a:xfrm>
            <a:off x="1405740" y="1664014"/>
            <a:ext cx="1672254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D7A2C02-8F37-40E0-BC69-10EC09116F9D}"/>
              </a:ext>
            </a:extLst>
          </p:cNvPr>
          <p:cNvSpPr/>
          <p:nvPr/>
        </p:nvSpPr>
        <p:spPr>
          <a:xfrm rot="10800000">
            <a:off x="9117481" y="1692872"/>
            <a:ext cx="1668778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70565A2B-B1A5-4E07-BDFB-5D01E137758D}"/>
              </a:ext>
            </a:extLst>
          </p:cNvPr>
          <p:cNvSpPr/>
          <p:nvPr/>
        </p:nvSpPr>
        <p:spPr>
          <a:xfrm>
            <a:off x="1477871" y="5160417"/>
            <a:ext cx="1779706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87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svg="http://schemas.microsoft.com/office/drawing/2016/SVG/main" xmlns:cx="http://schemas.microsoft.com/office/drawing/2014/chartex" xmlns:cx1="http://schemas.microsoft.com/office/drawing/2015/9/8/chartex" xmlns:a14="http://schemas.microsoft.com/office/drawing/2010/main" xmlns:c="http://schemas.openxmlformats.org/drawingml/2006/chart" xmlns:p14="http://schemas.microsoft.com/office/powerpoint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9" grpId="0">
        <p:bldAsOne/>
      </p:bldGraphic>
      <p:bldP spid="116" grpId="0" animBg="1"/>
      <p:bldP spid="116" grpId="1" animBg="1"/>
      <p:bldP spid="12" grpId="0" animBg="1"/>
      <p:bldP spid="53" grpId="0" animBg="1"/>
      <p:bldP spid="54" grpId="0" animBg="1"/>
      <p:bldP spid="55" grpId="0" animBg="1"/>
      <p:bldP spid="58" grpId="0" animBg="1"/>
      <p:bldP spid="62" grpId="0" animBg="1"/>
      <p:bldP spid="63" grpId="0" animBg="1"/>
      <p:bldP spid="113" grpId="0" animBg="1"/>
      <p:bldP spid="113" grpId="1" animBg="1"/>
      <p:bldP spid="115" grpId="0" animBg="1"/>
      <p:bldP spid="115" grpId="1" animBg="1"/>
      <p:bldP spid="114" grpId="0" animBg="1"/>
      <p:bldP spid="1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图表 48">
            <a:extLst>
              <a:ext uri="{FF2B5EF4-FFF2-40B4-BE49-F238E27FC236}">
                <a16:creationId xmlns:a16="http://schemas.microsoft.com/office/drawing/2014/main" id="{91BB51E8-18AB-4ED7-9E20-9EEFDDA4D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096309"/>
              </p:ext>
            </p:extLst>
          </p:nvPr>
        </p:nvGraphicFramePr>
        <p:xfrm>
          <a:off x="3810000" y="2260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0" name="图片 109">
            <a:extLst>
              <a:ext uri="{FF2B5EF4-FFF2-40B4-BE49-F238E27FC236}">
                <a16:creationId xmlns:a16="http://schemas.microsoft.com/office/drawing/2014/main" id="{D5DE77F6-EB47-4439-81D4-573BB447B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444188"/>
            <a:ext cx="2688085" cy="638420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8" name="图表 17">
                <a:extLst>
                  <a:ext uri="{FF2B5EF4-FFF2-40B4-BE49-F238E27FC236}">
                    <a16:creationId xmlns:a16="http://schemas.microsoft.com/office/drawing/2014/main" id="{DF952C3F-9A33-4A29-8F61-60C5536DE42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58673360"/>
                  </p:ext>
                </p:extLst>
              </p:nvPr>
            </p:nvGraphicFramePr>
            <p:xfrm>
              <a:off x="4324673" y="2231720"/>
              <a:ext cx="2784763" cy="258733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:p159="http://schemas.microsoft.com/office/powerpoint/2015/09/main" xmlns:asvg="http://schemas.microsoft.com/office/drawing/2016/SVG/main" xmlns:cx="http://schemas.microsoft.com/office/drawing/2014/chartex" xmlns:a14="http://schemas.microsoft.com/office/drawing/2010/main" xmlns:c="http://schemas.openxmlformats.org/drawingml/2006/chart" xmlns:p14="http://schemas.microsoft.com/office/powerpoint/2010/main" xmlns:a16="http://schemas.microsoft.com/office/drawing/2014/main" xmlns="">
          <p:pic>
            <p:nvPicPr>
              <p:cNvPr id="18" name="图表 17">
                <a:extLst>
                  <a:ext uri="{FF2B5EF4-FFF2-40B4-BE49-F238E27FC236}">
                    <a16:creationId xmlns:a16="http://schemas.microsoft.com/office/drawing/2014/main" id="{DF952C3F-9A33-4A29-8F61-60C5536DE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4673" y="2231720"/>
                <a:ext cx="2784763" cy="2587336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图形 49" descr="原子">
            <a:extLst>
              <a:ext uri="{FF2B5EF4-FFF2-40B4-BE49-F238E27FC236}">
                <a16:creationId xmlns:a16="http://schemas.microsoft.com/office/drawing/2014/main" id="{3BD910CC-98D4-4834-AD4E-B4E891C52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175000"/>
            <a:ext cx="914400" cy="91440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3FDDC262-B1DE-4628-A345-C1B855740747}"/>
              </a:ext>
            </a:extLst>
          </p:cNvPr>
          <p:cNvGrpSpPr/>
          <p:nvPr/>
        </p:nvGrpSpPr>
        <p:grpSpPr>
          <a:xfrm>
            <a:off x="3117273" y="1922317"/>
            <a:ext cx="1818409" cy="831273"/>
            <a:chOff x="3200400" y="1874404"/>
            <a:chExt cx="1818409" cy="831273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E110E11-2CAD-4457-BD0F-65A5D0A7FA22}"/>
                </a:ext>
              </a:extLst>
            </p:cNvPr>
            <p:cNvCxnSpPr/>
            <p:nvPr/>
          </p:nvCxnSpPr>
          <p:spPr>
            <a:xfrm flipH="1" flipV="1">
              <a:off x="4249882" y="1874404"/>
              <a:ext cx="768927" cy="831273"/>
            </a:xfrm>
            <a:prstGeom prst="line">
              <a:avLst/>
            </a:prstGeom>
            <a:ln w="12700">
              <a:solidFill>
                <a:schemeClr val="accent3"/>
              </a:solidFill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5857DDA-59B9-4329-89B3-9C5FF195B804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874404"/>
              <a:ext cx="1049483" cy="0"/>
            </a:xfrm>
            <a:prstGeom prst="line">
              <a:avLst/>
            </a:prstGeom>
            <a:ln w="12700">
              <a:solidFill>
                <a:schemeClr val="accent3"/>
              </a:solidFill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E1AA34B-A30D-435B-9B7E-007431997657}"/>
              </a:ext>
            </a:extLst>
          </p:cNvPr>
          <p:cNvGrpSpPr/>
          <p:nvPr/>
        </p:nvGrpSpPr>
        <p:grpSpPr>
          <a:xfrm rot="10800000" flipV="1">
            <a:off x="7405373" y="1971408"/>
            <a:ext cx="1669354" cy="555945"/>
            <a:chOff x="7332518" y="2064472"/>
            <a:chExt cx="1669354" cy="627523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3BC40682-33C6-41AA-B93E-6EA6013B19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2000" y="2064473"/>
              <a:ext cx="619872" cy="627522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9298E37-0298-4230-8E03-66D4723D1E9C}"/>
                </a:ext>
              </a:extLst>
            </p:cNvPr>
            <p:cNvCxnSpPr>
              <a:cxnSpLocks/>
            </p:cNvCxnSpPr>
            <p:nvPr/>
          </p:nvCxnSpPr>
          <p:spPr>
            <a:xfrm>
              <a:off x="7332518" y="2064472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AC5B220-9934-4D92-A3C1-D5248A6EE892}"/>
              </a:ext>
            </a:extLst>
          </p:cNvPr>
          <p:cNvGrpSpPr/>
          <p:nvPr/>
        </p:nvGrpSpPr>
        <p:grpSpPr>
          <a:xfrm flipV="1">
            <a:off x="3289548" y="4895071"/>
            <a:ext cx="1646133" cy="530693"/>
            <a:chOff x="3200400" y="1874404"/>
            <a:chExt cx="1602974" cy="580405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AC0AD02C-2DDC-4026-9E97-48DD51E169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9883" y="1874404"/>
              <a:ext cx="553491" cy="580405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10A374F1-857B-43EF-827F-A6DC0001E50A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874404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8086791-CF05-4767-8CF5-248CCA532376}"/>
              </a:ext>
            </a:extLst>
          </p:cNvPr>
          <p:cNvGrpSpPr/>
          <p:nvPr/>
        </p:nvGrpSpPr>
        <p:grpSpPr>
          <a:xfrm rot="10800000">
            <a:off x="7401106" y="4860029"/>
            <a:ext cx="1602478" cy="543653"/>
            <a:chOff x="7332518" y="2064472"/>
            <a:chExt cx="1602478" cy="613650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B6315D41-35AF-4F56-9FD8-FE1E27DDD16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2000" y="2064472"/>
              <a:ext cx="552996" cy="61365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BD86BB1-8711-47CA-8F7F-B995B3D75278}"/>
                </a:ext>
              </a:extLst>
            </p:cNvPr>
            <p:cNvCxnSpPr>
              <a:cxnSpLocks/>
            </p:cNvCxnSpPr>
            <p:nvPr/>
          </p:nvCxnSpPr>
          <p:spPr>
            <a:xfrm>
              <a:off x="7332518" y="2064472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A619456-3E44-42D7-A072-B587CE383EB0}"/>
              </a:ext>
            </a:extLst>
          </p:cNvPr>
          <p:cNvGrpSpPr/>
          <p:nvPr/>
        </p:nvGrpSpPr>
        <p:grpSpPr>
          <a:xfrm>
            <a:off x="658813" y="1706873"/>
            <a:ext cx="3591206" cy="1564207"/>
            <a:chOff x="7156888" y="2920164"/>
            <a:chExt cx="3591206" cy="1564207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2948CD6-7F60-43D4-8176-F06141468DED}"/>
                </a:ext>
              </a:extLst>
            </p:cNvPr>
            <p:cNvSpPr txBox="1"/>
            <p:nvPr/>
          </p:nvSpPr>
          <p:spPr>
            <a:xfrm>
              <a:off x="8650666" y="2920164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前端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57EB416-9EF6-443F-A38E-4D0DA31A4D6A}"/>
                </a:ext>
              </a:extLst>
            </p:cNvPr>
            <p:cNvSpPr txBox="1"/>
            <p:nvPr/>
          </p:nvSpPr>
          <p:spPr>
            <a:xfrm>
              <a:off x="7156888" y="3436199"/>
              <a:ext cx="3591206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开发工具：</a:t>
              </a:r>
              <a:r>
                <a:rPr lang="en-US" altLang="zh-CN" sz="2200" dirty="0">
                  <a:cs typeface="+mn-ea"/>
                  <a:sym typeface="+mn-lt"/>
                </a:rPr>
                <a:t>Android studio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开发语言：</a:t>
              </a:r>
              <a:r>
                <a:rPr lang="en-US" altLang="zh-CN" sz="2200" dirty="0">
                  <a:cs typeface="+mn-ea"/>
                  <a:sym typeface="+mn-lt"/>
                </a:rPr>
                <a:t>Java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8BC69D1-E6E7-4E0A-880A-64EC31A2EB36}"/>
              </a:ext>
            </a:extLst>
          </p:cNvPr>
          <p:cNvGrpSpPr/>
          <p:nvPr/>
        </p:nvGrpSpPr>
        <p:grpSpPr>
          <a:xfrm>
            <a:off x="1039608" y="4080287"/>
            <a:ext cx="3359453" cy="1559193"/>
            <a:chOff x="7413101" y="3183435"/>
            <a:chExt cx="3359453" cy="1559193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D455257-2E13-4454-BA59-C83A26380F61}"/>
                </a:ext>
              </a:extLst>
            </p:cNvPr>
            <p:cNvSpPr txBox="1"/>
            <p:nvPr/>
          </p:nvSpPr>
          <p:spPr>
            <a:xfrm>
              <a:off x="8524282" y="4311741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后端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02726DB-3284-4C71-805B-9E38DE935CE3}"/>
                </a:ext>
              </a:extLst>
            </p:cNvPr>
            <p:cNvSpPr txBox="1"/>
            <p:nvPr/>
          </p:nvSpPr>
          <p:spPr>
            <a:xfrm>
              <a:off x="7413101" y="3183435"/>
              <a:ext cx="3359453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开发工具：</a:t>
              </a:r>
              <a:r>
                <a:rPr lang="en-US" altLang="zh-CN" sz="2200" dirty="0">
                  <a:cs typeface="+mn-ea"/>
                  <a:sym typeface="+mn-lt"/>
                </a:rPr>
                <a:t>WebStorm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开发语言：</a:t>
              </a:r>
              <a:r>
                <a:rPr lang="en-US" altLang="zh-CN" sz="2200" dirty="0" err="1">
                  <a:cs typeface="+mn-ea"/>
                  <a:sym typeface="+mn-lt"/>
                </a:rPr>
                <a:t>NodeJs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B76849C-6574-480E-A866-A7D073B4B41A}"/>
              </a:ext>
            </a:extLst>
          </p:cNvPr>
          <p:cNvGrpSpPr/>
          <p:nvPr/>
        </p:nvGrpSpPr>
        <p:grpSpPr>
          <a:xfrm>
            <a:off x="7867327" y="1771318"/>
            <a:ext cx="3576251" cy="1505799"/>
            <a:chOff x="7171842" y="2978572"/>
            <a:chExt cx="3576251" cy="1505799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0F5CDAA-0255-4285-B043-A000B71B326E}"/>
                </a:ext>
              </a:extLst>
            </p:cNvPr>
            <p:cNvSpPr txBox="1"/>
            <p:nvPr/>
          </p:nvSpPr>
          <p:spPr>
            <a:xfrm>
              <a:off x="8485676" y="2978572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数据库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8108DF0-2476-428D-B120-C654CAF86637}"/>
                </a:ext>
              </a:extLst>
            </p:cNvPr>
            <p:cNvSpPr txBox="1"/>
            <p:nvPr/>
          </p:nvSpPr>
          <p:spPr>
            <a:xfrm>
              <a:off x="7171842" y="3436199"/>
              <a:ext cx="3576251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数据库：</a:t>
              </a:r>
              <a:r>
                <a:rPr lang="en-US" altLang="zh-CN" sz="2200" dirty="0">
                  <a:cs typeface="+mn-ea"/>
                  <a:sym typeface="+mn-lt"/>
                </a:rPr>
                <a:t>MySQL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管理工具：</a:t>
              </a:r>
              <a:r>
                <a:rPr lang="en-US" altLang="zh-CN" sz="2200" dirty="0" err="1">
                  <a:cs typeface="+mn-ea"/>
                  <a:sym typeface="+mn-lt"/>
                </a:rPr>
                <a:t>Navicat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9F2370E5-E6F6-4B78-A45B-16243A4268AC}"/>
              </a:ext>
            </a:extLst>
          </p:cNvPr>
          <p:cNvGrpSpPr/>
          <p:nvPr/>
        </p:nvGrpSpPr>
        <p:grpSpPr>
          <a:xfrm>
            <a:off x="7892134" y="4004208"/>
            <a:ext cx="3651573" cy="1614916"/>
            <a:chOff x="7107039" y="3112285"/>
            <a:chExt cx="3651573" cy="1614916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E2B08EE9-FC03-4A05-BA1D-96AC86793B64}"/>
                </a:ext>
              </a:extLst>
            </p:cNvPr>
            <p:cNvSpPr txBox="1"/>
            <p:nvPr/>
          </p:nvSpPr>
          <p:spPr>
            <a:xfrm>
              <a:off x="8325085" y="4296314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服务器</a:t>
              </a: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D6AD9DC4-70BD-4B08-8729-262955E772A9}"/>
                </a:ext>
              </a:extLst>
            </p:cNvPr>
            <p:cNvSpPr txBox="1"/>
            <p:nvPr/>
          </p:nvSpPr>
          <p:spPr>
            <a:xfrm>
              <a:off x="7107039" y="3112285"/>
              <a:ext cx="3651573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腾讯云服务器</a:t>
              </a:r>
              <a:endParaRPr lang="en-US" altLang="zh-CN" sz="22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200" dirty="0" err="1">
                  <a:cs typeface="+mn-ea"/>
                  <a:sym typeface="+mn-lt"/>
                </a:rPr>
                <a:t>linux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</p:grpSp>
      <p:sp>
        <p:nvSpPr>
          <p:cNvPr id="113" name="矩形 112">
            <a:extLst>
              <a:ext uri="{FF2B5EF4-FFF2-40B4-BE49-F238E27FC236}">
                <a16:creationId xmlns:a16="http://schemas.microsoft.com/office/drawing/2014/main" id="{39427646-0C98-40E1-B3F1-135A103F99CE}"/>
              </a:ext>
            </a:extLst>
          </p:cNvPr>
          <p:cNvSpPr/>
          <p:nvPr/>
        </p:nvSpPr>
        <p:spPr>
          <a:xfrm>
            <a:off x="1405740" y="1664014"/>
            <a:ext cx="1672254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70565A2B-B1A5-4E07-BDFB-5D01E137758D}"/>
              </a:ext>
            </a:extLst>
          </p:cNvPr>
          <p:cNvSpPr/>
          <p:nvPr/>
        </p:nvSpPr>
        <p:spPr>
          <a:xfrm>
            <a:off x="1591019" y="5151127"/>
            <a:ext cx="1672254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D7A2C02-8F37-40E0-BC69-10EC09116F9D}"/>
              </a:ext>
            </a:extLst>
          </p:cNvPr>
          <p:cNvSpPr/>
          <p:nvPr/>
        </p:nvSpPr>
        <p:spPr>
          <a:xfrm rot="10800000">
            <a:off x="9117481" y="1692872"/>
            <a:ext cx="1668778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0FA40F0C-2FD0-4B68-8F6E-415C8AC29BF7}"/>
              </a:ext>
            </a:extLst>
          </p:cNvPr>
          <p:cNvSpPr/>
          <p:nvPr/>
        </p:nvSpPr>
        <p:spPr>
          <a:xfrm rot="10800000">
            <a:off x="9023741" y="5149988"/>
            <a:ext cx="1762517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620B0804-CDDE-424B-B01E-3399012126A6}"/>
              </a:ext>
            </a:extLst>
          </p:cNvPr>
          <p:cNvSpPr/>
          <p:nvPr/>
        </p:nvSpPr>
        <p:spPr>
          <a:xfrm rot="14704868">
            <a:off x="4630376" y="2237207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76A5A6C5-3A22-43E8-B351-2166DF18CE33}"/>
              </a:ext>
            </a:extLst>
          </p:cNvPr>
          <p:cNvSpPr/>
          <p:nvPr/>
        </p:nvSpPr>
        <p:spPr>
          <a:xfrm rot="19661137">
            <a:off x="4496850" y="1962316"/>
            <a:ext cx="3287544" cy="3269857"/>
          </a:xfrm>
          <a:prstGeom prst="arc">
            <a:avLst>
              <a:gd name="adj1" fmla="val 16200000"/>
              <a:gd name="adj2" fmla="val 21588511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弧形 53">
            <a:extLst>
              <a:ext uri="{FF2B5EF4-FFF2-40B4-BE49-F238E27FC236}">
                <a16:creationId xmlns:a16="http://schemas.microsoft.com/office/drawing/2014/main" id="{6C26F290-46FE-4E4A-8087-EAB5F5185192}"/>
              </a:ext>
            </a:extLst>
          </p:cNvPr>
          <p:cNvSpPr/>
          <p:nvPr/>
        </p:nvSpPr>
        <p:spPr>
          <a:xfrm rot="4522184">
            <a:off x="4534949" y="2073152"/>
            <a:ext cx="3287544" cy="3269857"/>
          </a:xfrm>
          <a:prstGeom prst="arc">
            <a:avLst>
              <a:gd name="adj1" fmla="val 16200000"/>
              <a:gd name="adj2" fmla="val 21588511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弧形 54">
            <a:extLst>
              <a:ext uri="{FF2B5EF4-FFF2-40B4-BE49-F238E27FC236}">
                <a16:creationId xmlns:a16="http://schemas.microsoft.com/office/drawing/2014/main" id="{7050076D-4F22-46C4-9A18-68A788BF0F17}"/>
              </a:ext>
            </a:extLst>
          </p:cNvPr>
          <p:cNvSpPr/>
          <p:nvPr/>
        </p:nvSpPr>
        <p:spPr>
          <a:xfrm rot="1509464">
            <a:off x="4692839" y="2182690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弧形 57">
            <a:extLst>
              <a:ext uri="{FF2B5EF4-FFF2-40B4-BE49-F238E27FC236}">
                <a16:creationId xmlns:a16="http://schemas.microsoft.com/office/drawing/2014/main" id="{7C2B5B27-E010-4896-9538-804879A89DA7}"/>
              </a:ext>
            </a:extLst>
          </p:cNvPr>
          <p:cNvSpPr/>
          <p:nvPr/>
        </p:nvSpPr>
        <p:spPr>
          <a:xfrm rot="10021588">
            <a:off x="4364263" y="2007158"/>
            <a:ext cx="3303313" cy="3285541"/>
          </a:xfrm>
          <a:prstGeom prst="arc">
            <a:avLst>
              <a:gd name="adj1" fmla="val 17309137"/>
              <a:gd name="adj2" fmla="val 20887769"/>
            </a:avLst>
          </a:prstGeom>
          <a:ln w="19050">
            <a:solidFill>
              <a:srgbClr val="AC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弧形 61">
            <a:extLst>
              <a:ext uri="{FF2B5EF4-FFF2-40B4-BE49-F238E27FC236}">
                <a16:creationId xmlns:a16="http://schemas.microsoft.com/office/drawing/2014/main" id="{960EBAEF-8B88-4A9B-828E-22B900C09BA5}"/>
              </a:ext>
            </a:extLst>
          </p:cNvPr>
          <p:cNvSpPr/>
          <p:nvPr/>
        </p:nvSpPr>
        <p:spPr>
          <a:xfrm rot="8072238">
            <a:off x="4623845" y="2168220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弧形 62">
            <a:extLst>
              <a:ext uri="{FF2B5EF4-FFF2-40B4-BE49-F238E27FC236}">
                <a16:creationId xmlns:a16="http://schemas.microsoft.com/office/drawing/2014/main" id="{D62438C5-5882-4471-8593-3BFC86C28DA6}"/>
              </a:ext>
            </a:extLst>
          </p:cNvPr>
          <p:cNvSpPr/>
          <p:nvPr/>
        </p:nvSpPr>
        <p:spPr>
          <a:xfrm rot="15608371">
            <a:off x="4409681" y="1983098"/>
            <a:ext cx="3287544" cy="3269857"/>
          </a:xfrm>
          <a:prstGeom prst="arc">
            <a:avLst>
              <a:gd name="adj1" fmla="val 16200000"/>
              <a:gd name="adj2" fmla="val 18529668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F978B82-5096-40AA-B9A2-82073D945A13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开发过程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42A54A9-78B6-4D30-BF51-3518C97F5E9E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24606163-9985-4C47-A90D-7A48DA26E3D1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12EFC1D-E308-4163-9BEC-D0B8B57289D7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90" name="图形 89" descr="试管">
              <a:extLst>
                <a:ext uri="{FF2B5EF4-FFF2-40B4-BE49-F238E27FC236}">
                  <a16:creationId xmlns:a16="http://schemas.microsoft.com/office/drawing/2014/main" id="{8E43F7AB-74BF-4959-A0AE-54360557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10D35099-C778-4F8F-9CB6-D0E439FB853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650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svg="http://schemas.microsoft.com/office/drawing/2016/SVG/main" xmlns:cx="http://schemas.microsoft.com/office/drawing/2014/chartex" xmlns:cx1="http://schemas.microsoft.com/office/drawing/2015/9/8/chartex" xmlns:a14="http://schemas.microsoft.com/office/drawing/2010/main" xmlns:c="http://schemas.openxmlformats.org/drawingml/2006/chart" xmlns:p14="http://schemas.microsoft.com/office/powerpoint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9" grpId="0">
        <p:bldAsOne/>
      </p:bldGraphic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2" grpId="0" animBg="1"/>
      <p:bldP spid="53" grpId="0" animBg="1"/>
      <p:bldP spid="54" grpId="0" animBg="1"/>
      <p:bldP spid="55" grpId="0" animBg="1"/>
      <p:bldP spid="58" grpId="0" animBg="1"/>
      <p:bldP spid="62" grpId="0" animBg="1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0863" y="-1100527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研究结果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BF7E25-7920-41E3-AC83-B0653D73E828}"/>
              </a:ext>
            </a:extLst>
          </p:cNvPr>
          <p:cNvGrpSpPr/>
          <p:nvPr/>
        </p:nvGrpSpPr>
        <p:grpSpPr>
          <a:xfrm>
            <a:off x="1384881" y="1975339"/>
            <a:ext cx="783759" cy="783759"/>
            <a:chOff x="7504635" y="3112377"/>
            <a:chExt cx="783759" cy="78375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2C60D4-CCF1-44F8-A477-EFED64C9C553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39B7799-7C6D-491C-B1EA-50AF1F495EDC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0F9B627D-3DE5-4C30-847B-264BA5B5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26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1F06051E-E933-4ADC-AF38-94A273660811}"/>
              </a:ext>
            </a:extLst>
          </p:cNvPr>
          <p:cNvSpPr/>
          <p:nvPr/>
        </p:nvSpPr>
        <p:spPr>
          <a:xfrm>
            <a:off x="1029102" y="1612735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5D4235E-B3DF-4ED8-A327-FA49D4BD5C7E}"/>
              </a:ext>
            </a:extLst>
          </p:cNvPr>
          <p:cNvSpPr/>
          <p:nvPr/>
        </p:nvSpPr>
        <p:spPr>
          <a:xfrm>
            <a:off x="809572" y="2256694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5C03174-BD70-49C1-BF4C-9C0D93462315}"/>
              </a:ext>
            </a:extLst>
          </p:cNvPr>
          <p:cNvSpPr/>
          <p:nvPr/>
        </p:nvSpPr>
        <p:spPr>
          <a:xfrm rot="10800000">
            <a:off x="10982916" y="2981582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F56B53A-36D9-4B5A-9578-4CA023780851}"/>
              </a:ext>
            </a:extLst>
          </p:cNvPr>
          <p:cNvSpPr/>
          <p:nvPr/>
        </p:nvSpPr>
        <p:spPr>
          <a:xfrm rot="10800000">
            <a:off x="11247798" y="4007092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D5DE77F6-EB47-4439-81D4-573BB447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444188"/>
            <a:ext cx="2688085" cy="63842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34B5F94A-688B-48B9-B6FD-4BD8DB105800}"/>
              </a:ext>
            </a:extLst>
          </p:cNvPr>
          <p:cNvGrpSpPr/>
          <p:nvPr/>
        </p:nvGrpSpPr>
        <p:grpSpPr>
          <a:xfrm>
            <a:off x="1441760" y="1369227"/>
            <a:ext cx="9174217" cy="4473346"/>
            <a:chOff x="1081216" y="1369227"/>
            <a:chExt cx="9174217" cy="447334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FC87009-E538-4D65-A04F-99EFF8C0293E}"/>
                </a:ext>
              </a:extLst>
            </p:cNvPr>
            <p:cNvGrpSpPr/>
            <p:nvPr/>
          </p:nvGrpSpPr>
          <p:grpSpPr>
            <a:xfrm>
              <a:off x="7860305" y="1369227"/>
              <a:ext cx="2395128" cy="4473346"/>
              <a:chOff x="8322907" y="1340133"/>
              <a:chExt cx="2395128" cy="4502440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14995EE-7992-44A4-BABC-2BF60D7B0E32}"/>
                  </a:ext>
                </a:extLst>
              </p:cNvPr>
              <p:cNvSpPr/>
              <p:nvPr/>
            </p:nvSpPr>
            <p:spPr>
              <a:xfrm>
                <a:off x="8322907" y="2845927"/>
                <a:ext cx="2395128" cy="29966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rgbClr val="992E24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CB565D21-E1E4-4F97-8461-3DC61AD16A5D}"/>
                  </a:ext>
                </a:extLst>
              </p:cNvPr>
              <p:cNvSpPr txBox="1"/>
              <p:nvPr/>
            </p:nvSpPr>
            <p:spPr>
              <a:xfrm>
                <a:off x="9179591" y="4192578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200" dirty="0">
                    <a:cs typeface="+mn-ea"/>
                    <a:sym typeface="+mn-lt"/>
                  </a:rPr>
                  <a:t>接口</a:t>
                </a:r>
              </a:p>
            </p:txBody>
          </p:sp>
          <p:pic>
            <p:nvPicPr>
              <p:cNvPr id="14" name="图片 4">
                <a:extLst>
                  <a:ext uri="{FF2B5EF4-FFF2-40B4-BE49-F238E27FC236}">
                    <a16:creationId xmlns:a16="http://schemas.microsoft.com/office/drawing/2014/main" id="{0A6B4862-0E39-4077-B737-9271C7191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2907" y="1340133"/>
                <a:ext cx="2395128" cy="2399610"/>
              </a:xfrm>
              <a:prstGeom prst="rect">
                <a:avLst/>
              </a:prstGeom>
              <a:effectLst>
                <a:outerShdw blurRad="50800" dist="38100" dir="19200000" rotWithShape="0">
                  <a:schemeClr val="accent3">
                    <a:alpha val="40000"/>
                  </a:schemeClr>
                </a:outerShdw>
              </a:effectLst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154FF53-7901-449F-B074-965BDB9CC9AE}"/>
                </a:ext>
              </a:extLst>
            </p:cNvPr>
            <p:cNvGrpSpPr/>
            <p:nvPr/>
          </p:nvGrpSpPr>
          <p:grpSpPr>
            <a:xfrm>
              <a:off x="4283148" y="1369227"/>
              <a:ext cx="2889451" cy="4473346"/>
              <a:chOff x="1201632" y="1267204"/>
              <a:chExt cx="2889451" cy="4473346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A86279D-1D6F-4C39-9148-C4C5AA6374F8}"/>
                  </a:ext>
                </a:extLst>
              </p:cNvPr>
              <p:cNvSpPr/>
              <p:nvPr/>
            </p:nvSpPr>
            <p:spPr>
              <a:xfrm>
                <a:off x="1277689" y="2845927"/>
                <a:ext cx="2800066" cy="2894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rgbClr val="A6A6A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4B29E5F-10C4-49CD-B5CA-74719F92069A}"/>
                  </a:ext>
                </a:extLst>
              </p:cNvPr>
              <p:cNvSpPr txBox="1"/>
              <p:nvPr/>
            </p:nvSpPr>
            <p:spPr>
              <a:xfrm>
                <a:off x="1264361" y="4167666"/>
                <a:ext cx="28133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前端</a:t>
                </a:r>
                <a:endParaRPr lang="en-US" altLang="zh-CN" sz="2200" dirty="0">
                  <a:cs typeface="+mn-ea"/>
                  <a:sym typeface="+mn-lt"/>
                </a:endParaRPr>
              </a:p>
              <a:p>
                <a:pPr algn="ctr"/>
                <a:endParaRPr lang="en-US" altLang="zh-CN" sz="2200" dirty="0">
                  <a:cs typeface="+mn-ea"/>
                  <a:sym typeface="+mn-lt"/>
                </a:endParaRPr>
              </a:p>
            </p:txBody>
          </p:sp>
          <p:pic>
            <p:nvPicPr>
              <p:cNvPr id="3" name="图片 1">
                <a:extLst>
                  <a:ext uri="{FF2B5EF4-FFF2-40B4-BE49-F238E27FC236}">
                    <a16:creationId xmlns:a16="http://schemas.microsoft.com/office/drawing/2014/main" id="{0F2BE798-14BD-4E1D-9785-5850B6B61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48632" y="1267204"/>
                <a:ext cx="2842451" cy="2900462"/>
              </a:xfrm>
              <a:prstGeom prst="rect">
                <a:avLst/>
              </a:prstGeom>
              <a:effectLst>
                <a:outerShdw blurRad="50800" dist="38100" dir="192000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AB94A35-CCD5-421C-BC48-AD67C12193C9}"/>
                  </a:ext>
                </a:extLst>
              </p:cNvPr>
              <p:cNvSpPr txBox="1"/>
              <p:nvPr/>
            </p:nvSpPr>
            <p:spPr>
              <a:xfrm>
                <a:off x="1201632" y="4738664"/>
                <a:ext cx="28133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共</a:t>
                </a:r>
                <a:r>
                  <a:rPr lang="en-US" altLang="zh-CN" sz="2200" dirty="0">
                    <a:cs typeface="+mn-ea"/>
                    <a:sym typeface="+mn-lt"/>
                  </a:rPr>
                  <a:t>10</a:t>
                </a:r>
                <a:r>
                  <a:rPr lang="zh-CN" altLang="en-US" sz="2200" dirty="0">
                    <a:cs typeface="+mn-ea"/>
                    <a:sym typeface="+mn-lt"/>
                  </a:rPr>
                  <a:t>个页面</a:t>
                </a:r>
                <a:endParaRPr lang="en-US" altLang="zh-CN" sz="2200" dirty="0">
                  <a:cs typeface="+mn-ea"/>
                  <a:sym typeface="+mn-lt"/>
                </a:endParaRPr>
              </a:p>
              <a:p>
                <a:pPr algn="ctr"/>
                <a:r>
                  <a:rPr lang="en-US" altLang="zh-CN" sz="2200" dirty="0">
                    <a:cs typeface="+mn-ea"/>
                    <a:sym typeface="+mn-lt"/>
                  </a:rPr>
                  <a:t>7463</a:t>
                </a:r>
                <a:r>
                  <a:rPr lang="zh-CN" altLang="en-US" sz="2200" dirty="0">
                    <a:cs typeface="+mn-ea"/>
                    <a:sym typeface="+mn-lt"/>
                  </a:rPr>
                  <a:t>行代码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56BB1EC-72E4-43CC-877D-12A0D1425F24}"/>
                </a:ext>
              </a:extLst>
            </p:cNvPr>
            <p:cNvGrpSpPr/>
            <p:nvPr/>
          </p:nvGrpSpPr>
          <p:grpSpPr>
            <a:xfrm>
              <a:off x="1081216" y="1369227"/>
              <a:ext cx="2813393" cy="4473346"/>
              <a:chOff x="4631369" y="1267204"/>
              <a:chExt cx="2813393" cy="4473346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4E09E78-467F-414F-9B4F-B9774DDF2413}"/>
                  </a:ext>
                </a:extLst>
              </p:cNvPr>
              <p:cNvGrpSpPr/>
              <p:nvPr/>
            </p:nvGrpSpPr>
            <p:grpSpPr>
              <a:xfrm>
                <a:off x="4917310" y="1267204"/>
                <a:ext cx="2241513" cy="4473346"/>
                <a:chOff x="4917310" y="1267204"/>
                <a:chExt cx="2241513" cy="4473346"/>
              </a:xfrm>
            </p:grpSpPr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1FE65593-8E25-4DE2-B074-0A58D1516155}"/>
                    </a:ext>
                  </a:extLst>
                </p:cNvPr>
                <p:cNvSpPr/>
                <p:nvPr/>
              </p:nvSpPr>
              <p:spPr>
                <a:xfrm>
                  <a:off x="4917310" y="2794865"/>
                  <a:ext cx="2241513" cy="29456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srgbClr val="992E24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94D1BE2E-6F9C-4D00-A41B-D6A79567CCD2}"/>
                    </a:ext>
                  </a:extLst>
                </p:cNvPr>
                <p:cNvSpPr txBox="1"/>
                <p:nvPr/>
              </p:nvSpPr>
              <p:spPr>
                <a:xfrm>
                  <a:off x="5501884" y="4159493"/>
                  <a:ext cx="1148000" cy="4915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200" dirty="0">
                      <a:cs typeface="+mn-ea"/>
                      <a:sym typeface="+mn-lt"/>
                    </a:rPr>
                    <a:t>数据库</a:t>
                  </a:r>
                </a:p>
              </p:txBody>
            </p:sp>
            <p:pic>
              <p:nvPicPr>
                <p:cNvPr id="5" name="图片 2">
                  <a:extLst>
                    <a:ext uri="{FF2B5EF4-FFF2-40B4-BE49-F238E27FC236}">
                      <a16:creationId xmlns:a16="http://schemas.microsoft.com/office/drawing/2014/main" id="{98D687D9-6B8C-4574-A3CA-38F4D843F6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17310" y="1267204"/>
                  <a:ext cx="2241513" cy="1998510"/>
                </a:xfrm>
                <a:prstGeom prst="rect">
                  <a:avLst/>
                </a:prstGeom>
                <a:effectLst>
                  <a:outerShdw blurRad="50800" dist="38100" dir="19200000" algn="l" rotWithShape="0">
                    <a:schemeClr val="accent3">
                      <a:alpha val="40000"/>
                    </a:schemeClr>
                  </a:outerShdw>
                </a:effectLst>
              </p:spPr>
            </p:pic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5664F75-07C5-4F2E-9F9A-5144CBA347F3}"/>
                  </a:ext>
                </a:extLst>
              </p:cNvPr>
              <p:cNvSpPr txBox="1"/>
              <p:nvPr/>
            </p:nvSpPr>
            <p:spPr>
              <a:xfrm>
                <a:off x="4631369" y="4718716"/>
                <a:ext cx="28133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共</a:t>
                </a:r>
                <a:r>
                  <a:rPr lang="en-US" altLang="zh-CN" sz="2200" dirty="0">
                    <a:cs typeface="+mn-ea"/>
                    <a:sym typeface="+mn-lt"/>
                  </a:rPr>
                  <a:t>6</a:t>
                </a:r>
                <a:r>
                  <a:rPr lang="zh-CN" altLang="en-US" sz="2200" dirty="0">
                    <a:cs typeface="+mn-ea"/>
                    <a:sym typeface="+mn-lt"/>
                  </a:rPr>
                  <a:t>张表单</a:t>
                </a:r>
                <a:endParaRPr lang="en-US" altLang="zh-CN" sz="2200" dirty="0">
                  <a:cs typeface="+mn-ea"/>
                  <a:sym typeface="+mn-lt"/>
                </a:endParaRPr>
              </a:p>
              <a:p>
                <a:pPr algn="ctr"/>
                <a:r>
                  <a:rPr lang="en-US" altLang="zh-CN" sz="2200" dirty="0">
                    <a:cs typeface="+mn-ea"/>
                    <a:sym typeface="+mn-lt"/>
                  </a:rPr>
                  <a:t>197</a:t>
                </a:r>
                <a:r>
                  <a:rPr lang="zh-CN" altLang="en-US" sz="2200" dirty="0">
                    <a:cs typeface="+mn-ea"/>
                    <a:sym typeface="+mn-lt"/>
                  </a:rPr>
                  <a:t>行代码</a:t>
                </a:r>
              </a:p>
            </p:txBody>
          </p:sp>
        </p:grp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DF4542E1-D074-4EE0-BF7F-D4446ABCA640}"/>
              </a:ext>
            </a:extLst>
          </p:cNvPr>
          <p:cNvSpPr txBox="1"/>
          <p:nvPr/>
        </p:nvSpPr>
        <p:spPr>
          <a:xfrm>
            <a:off x="8043574" y="4806070"/>
            <a:ext cx="2813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cs typeface="+mn-ea"/>
                <a:sym typeface="+mn-lt"/>
              </a:rPr>
              <a:t>共</a:t>
            </a:r>
            <a:r>
              <a:rPr lang="en-US" altLang="zh-CN" sz="2200" dirty="0">
                <a:cs typeface="+mn-ea"/>
                <a:sym typeface="+mn-lt"/>
              </a:rPr>
              <a:t>37</a:t>
            </a:r>
            <a:r>
              <a:rPr lang="zh-CN" altLang="en-US" sz="2200" dirty="0">
                <a:cs typeface="+mn-ea"/>
                <a:sym typeface="+mn-lt"/>
              </a:rPr>
              <a:t>个接口</a:t>
            </a:r>
            <a:endParaRPr lang="en-US" altLang="zh-CN" sz="2200" dirty="0">
              <a:cs typeface="+mn-ea"/>
              <a:sym typeface="+mn-lt"/>
            </a:endParaRPr>
          </a:p>
          <a:p>
            <a:pPr algn="ctr"/>
            <a:r>
              <a:rPr lang="en-US" altLang="zh-CN" sz="2200" dirty="0">
                <a:cs typeface="+mn-ea"/>
                <a:sym typeface="+mn-lt"/>
              </a:rPr>
              <a:t>1684</a:t>
            </a:r>
            <a:r>
              <a:rPr lang="zh-CN" altLang="en-US" sz="2200" dirty="0">
                <a:cs typeface="+mn-ea"/>
                <a:sym typeface="+mn-lt"/>
              </a:rPr>
              <a:t>行代码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94BD27F-2AD1-4CB4-B0B6-2412722E27D1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开发过程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33EB4E0-BD8E-4A26-A68F-985CADAE81BD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A3B829AC-2B3B-417D-8124-8B8F524BD970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E220389A-8838-406E-B249-D28BAA40C0E6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69" name="图形 68" descr="试管">
              <a:extLst>
                <a:ext uri="{FF2B5EF4-FFF2-40B4-BE49-F238E27FC236}">
                  <a16:creationId xmlns:a16="http://schemas.microsoft.com/office/drawing/2014/main" id="{65006B6D-523B-4741-BCD7-BF9320449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703F94A-EA15-4F8E-A79D-2C55D0BA97F4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97452D8-423C-4A1D-87C1-488DFE236CBA}"/>
              </a:ext>
            </a:extLst>
          </p:cNvPr>
          <p:cNvSpPr txBox="1"/>
          <p:nvPr/>
        </p:nvSpPr>
        <p:spPr>
          <a:xfrm>
            <a:off x="4719750" y="5976148"/>
            <a:ext cx="281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cs typeface="+mn-ea"/>
                <a:sym typeface="+mn-lt"/>
              </a:rPr>
              <a:t>手工编写</a:t>
            </a:r>
            <a:r>
              <a:rPr lang="en-US" altLang="zh-CN" sz="2200" dirty="0">
                <a:cs typeface="+mn-ea"/>
                <a:sym typeface="+mn-lt"/>
              </a:rPr>
              <a:t>9344</a:t>
            </a:r>
            <a:r>
              <a:rPr lang="zh-CN" altLang="en-US" sz="2200" dirty="0">
                <a:cs typeface="+mn-ea"/>
                <a:sym typeface="+mn-lt"/>
              </a:rPr>
              <a:t>行代码</a:t>
            </a:r>
          </a:p>
        </p:txBody>
      </p:sp>
    </p:spTree>
    <p:extLst>
      <p:ext uri="{BB962C8B-B14F-4D97-AF65-F5344CB8AC3E}">
        <p14:creationId xmlns:p14="http://schemas.microsoft.com/office/powerpoint/2010/main" val="192601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3D8514-C8E9-4A1B-A044-6F612400C031}"/>
              </a:ext>
            </a:extLst>
          </p:cNvPr>
          <p:cNvSpPr txBox="1"/>
          <p:nvPr/>
        </p:nvSpPr>
        <p:spPr>
          <a:xfrm>
            <a:off x="4767944" y="2747870"/>
            <a:ext cx="5728996" cy="155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完成游戏化个人管理</a:t>
            </a:r>
            <a:r>
              <a:rPr lang="en-US" altLang="zh-CN" sz="2200" dirty="0">
                <a:cs typeface="+mn-ea"/>
                <a:sym typeface="+mn-lt"/>
              </a:rPr>
              <a:t>app</a:t>
            </a:r>
            <a:r>
              <a:rPr lang="zh-CN" altLang="en-US" sz="2200" dirty="0">
                <a:cs typeface="+mn-ea"/>
                <a:sym typeface="+mn-lt"/>
              </a:rPr>
              <a:t>，打包成</a:t>
            </a:r>
            <a:r>
              <a:rPr lang="en-US" altLang="zh-CN" sz="2200" dirty="0" err="1">
                <a:cs typeface="+mn-ea"/>
                <a:sym typeface="+mn-lt"/>
              </a:rPr>
              <a:t>apk</a:t>
            </a:r>
            <a:endParaRPr lang="en-US" altLang="zh-CN" sz="22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cs typeface="+mn-ea"/>
                <a:sym typeface="+mn-lt"/>
              </a:rPr>
              <a:t>Docker</a:t>
            </a:r>
            <a:r>
              <a:rPr lang="zh-CN" altLang="en-US" sz="2200" dirty="0">
                <a:cs typeface="+mn-ea"/>
                <a:sym typeface="+mn-lt"/>
              </a:rPr>
              <a:t>中</a:t>
            </a:r>
            <a:r>
              <a:rPr lang="en-US" altLang="zh-CN" sz="2200" dirty="0" err="1">
                <a:cs typeface="+mn-ea"/>
                <a:sym typeface="+mn-lt"/>
              </a:rPr>
              <a:t>mysql</a:t>
            </a:r>
            <a:r>
              <a:rPr lang="zh-CN" altLang="en-US" sz="2200" dirty="0">
                <a:cs typeface="+mn-ea"/>
                <a:sym typeface="+mn-lt"/>
              </a:rPr>
              <a:t>数据库稳定运行</a:t>
            </a:r>
            <a:endParaRPr lang="en-US" altLang="zh-CN" sz="22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cs typeface="+mn-ea"/>
                <a:sym typeface="+mn-lt"/>
              </a:rPr>
              <a:t>Pm2</a:t>
            </a:r>
            <a:r>
              <a:rPr lang="zh-CN" altLang="en-US" sz="2200" dirty="0">
                <a:cs typeface="+mn-ea"/>
                <a:sym typeface="+mn-lt"/>
              </a:rPr>
              <a:t>管理的接口稳定运行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5F2E3E-4B05-4097-879F-F5183F1C1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60" y="1303555"/>
            <a:ext cx="3838071" cy="378162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E932119-C657-49C3-A94F-FB1578F699F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6606605-705A-45DF-9E5B-83A1BE78808B}"/>
              </a:ext>
            </a:extLst>
          </p:cNvPr>
          <p:cNvSpPr txBox="1"/>
          <p:nvPr/>
        </p:nvSpPr>
        <p:spPr>
          <a:xfrm>
            <a:off x="1326579" y="47708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研究结果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25CB84-0407-4C1F-A2CF-C7D0CFF111AB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D21CB89-0AD9-4A3F-A08B-DE4A99AA1B48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1D601F4-F380-4D37-A4CC-3060858836B4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3" name="KSO_Shape">
              <a:extLst>
                <a:ext uri="{FF2B5EF4-FFF2-40B4-BE49-F238E27FC236}">
                  <a16:creationId xmlns:a16="http://schemas.microsoft.com/office/drawing/2014/main" id="{1995BA8D-9C10-4B48-87C7-B47C7A0BA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3B85B07-834B-479C-88B9-DDDA49A25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79" y="1371268"/>
            <a:ext cx="7506802" cy="8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6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7372" y="2133281"/>
            <a:ext cx="5236152" cy="1515220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  <p:sp>
        <p:nvSpPr>
          <p:cNvPr id="7" name="文本占位符 36">
            <a:extLst>
              <a:ext uri="{FF2B5EF4-FFF2-40B4-BE49-F238E27FC236}">
                <a16:creationId xmlns:a16="http://schemas.microsoft.com/office/drawing/2014/main" id="{F4DB3B15-E6A1-4FD8-9322-91FFE268C3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5695" y="3552376"/>
            <a:ext cx="2299507" cy="473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报告人：金晨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D409088-4BD1-48A6-958A-70C1DFC7485A}"/>
              </a:ext>
            </a:extLst>
          </p:cNvPr>
          <p:cNvCxnSpPr>
            <a:cxnSpLocks/>
          </p:cNvCxnSpPr>
          <p:nvPr/>
        </p:nvCxnSpPr>
        <p:spPr>
          <a:xfrm flipH="1">
            <a:off x="4021071" y="3758190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583441-82CE-4968-AD7F-B463AC1B8F8B}"/>
              </a:ext>
            </a:extLst>
          </p:cNvPr>
          <p:cNvCxnSpPr>
            <a:cxnSpLocks/>
          </p:cNvCxnSpPr>
          <p:nvPr/>
        </p:nvCxnSpPr>
        <p:spPr>
          <a:xfrm flipH="1">
            <a:off x="7155662" y="3751408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8902179" y="154877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项目背景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8902180" y="271605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内容介绍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8902179" y="3922077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开发过程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195FF5-DE73-4F15-B0CD-65BE27295486}"/>
              </a:ext>
            </a:extLst>
          </p:cNvPr>
          <p:cNvSpPr txBox="1"/>
          <p:nvPr/>
        </p:nvSpPr>
        <p:spPr>
          <a:xfrm>
            <a:off x="8902179" y="504735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研究成果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5586C0D-D188-487D-9B3D-45BEAD7EFC06}"/>
              </a:ext>
            </a:extLst>
          </p:cNvPr>
          <p:cNvGrpSpPr/>
          <p:nvPr/>
        </p:nvGrpSpPr>
        <p:grpSpPr>
          <a:xfrm>
            <a:off x="7793048" y="4890687"/>
            <a:ext cx="783759" cy="783759"/>
            <a:chOff x="7504635" y="3112377"/>
            <a:chExt cx="783759" cy="783759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B3A38AC-A682-4CD6-8B6E-71D5009D349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6C269E-7FB3-4127-8989-C8D44FB4FE69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3A0504E5-0D29-4F8A-861C-4D22B0544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7793048" y="1387512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7793048" y="3722962"/>
            <a:ext cx="783759" cy="783759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7793048" y="2555237"/>
            <a:ext cx="782786" cy="783758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6EFA36-C829-4420-AB53-A49DF5A7F49C}"/>
              </a:ext>
            </a:extLst>
          </p:cNvPr>
          <p:cNvGrpSpPr/>
          <p:nvPr/>
        </p:nvGrpSpPr>
        <p:grpSpPr>
          <a:xfrm>
            <a:off x="0" y="-495580"/>
            <a:ext cx="7891109" cy="7698892"/>
            <a:chOff x="0" y="-495580"/>
            <a:chExt cx="7891109" cy="769889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896BB32-8380-4F36-8C46-10A460C07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" r="17803"/>
            <a:stretch/>
          </p:blipFill>
          <p:spPr>
            <a:xfrm>
              <a:off x="0" y="-24943"/>
              <a:ext cx="7723626" cy="6882943"/>
            </a:xfrm>
            <a:custGeom>
              <a:avLst/>
              <a:gdLst>
                <a:gd name="connsiteX0" fmla="*/ 0 w 7723626"/>
                <a:gd name="connsiteY0" fmla="*/ 0 h 6882943"/>
                <a:gd name="connsiteX1" fmla="*/ 5399450 w 7723626"/>
                <a:gd name="connsiteY1" fmla="*/ 6837 h 6882943"/>
                <a:gd name="connsiteX2" fmla="*/ 3297932 w 7723626"/>
                <a:gd name="connsiteY2" fmla="*/ 4919720 h 6882943"/>
                <a:gd name="connsiteX3" fmla="*/ 7723626 w 7723626"/>
                <a:gd name="connsiteY3" fmla="*/ 6882942 h 6882943"/>
                <a:gd name="connsiteX4" fmla="*/ 0 w 7723626"/>
                <a:gd name="connsiteY4" fmla="*/ 6882943 h 6882943"/>
                <a:gd name="connsiteX5" fmla="*/ 0 w 7723626"/>
                <a:gd name="connsiteY5" fmla="*/ 0 h 688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3626" h="6882943">
                  <a:moveTo>
                    <a:pt x="0" y="0"/>
                  </a:moveTo>
                  <a:lnTo>
                    <a:pt x="5399450" y="6837"/>
                  </a:lnTo>
                  <a:lnTo>
                    <a:pt x="3297932" y="4919720"/>
                  </a:lnTo>
                  <a:lnTo>
                    <a:pt x="7723626" y="6882942"/>
                  </a:lnTo>
                  <a:lnTo>
                    <a:pt x="0" y="688294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D417C59-D63F-438A-B746-E8A83A22C008}"/>
                </a:ext>
              </a:extLst>
            </p:cNvPr>
            <p:cNvSpPr/>
            <p:nvPr/>
          </p:nvSpPr>
          <p:spPr>
            <a:xfrm rot="6838167">
              <a:off x="5329341" y="3467694"/>
              <a:ext cx="179999" cy="49435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527940-B9C3-4A32-914B-C2E213349F65}"/>
                </a:ext>
              </a:extLst>
            </p:cNvPr>
            <p:cNvSpPr/>
            <p:nvPr/>
          </p:nvSpPr>
          <p:spPr>
            <a:xfrm rot="1404088">
              <a:off x="3808190" y="-495580"/>
              <a:ext cx="158550" cy="769889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9B8D1E-45F0-402C-B9AA-870AE7D76D1E}"/>
              </a:ext>
            </a:extLst>
          </p:cNvPr>
          <p:cNvGrpSpPr/>
          <p:nvPr/>
        </p:nvGrpSpPr>
        <p:grpSpPr>
          <a:xfrm>
            <a:off x="4629637" y="2742238"/>
            <a:ext cx="2196813" cy="1446550"/>
            <a:chOff x="4023223" y="2630592"/>
            <a:chExt cx="2196813" cy="144655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792EE0-0A94-4B1A-89B0-B8AEF3BFFF8B}"/>
                </a:ext>
              </a:extLst>
            </p:cNvPr>
            <p:cNvSpPr txBox="1"/>
            <p:nvPr/>
          </p:nvSpPr>
          <p:spPr>
            <a:xfrm>
              <a:off x="4621666" y="285903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目录</a:t>
              </a:r>
              <a:endParaRPr lang="en-US" altLang="zh-CN" sz="4800" dirty="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EB05E47-9AE4-4075-B06B-0EAC8175E536}"/>
                </a:ext>
              </a:extLst>
            </p:cNvPr>
            <p:cNvSpPr/>
            <p:nvPr/>
          </p:nvSpPr>
          <p:spPr>
            <a:xfrm>
              <a:off x="4565416" y="3510999"/>
              <a:ext cx="16546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ONTENTS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34987F0-E0CB-448B-93C2-1AED92645BA7}"/>
                </a:ext>
              </a:extLst>
            </p:cNvPr>
            <p:cNvSpPr/>
            <p:nvPr/>
          </p:nvSpPr>
          <p:spPr>
            <a:xfrm>
              <a:off x="4023223" y="2630592"/>
              <a:ext cx="552303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800" dirty="0">
                  <a:latin typeface="FangSong" panose="02010609060101010101" pitchFamily="49" charset="-122"/>
                  <a:ea typeface="FangSong" panose="02010609060101010101" pitchFamily="49" charset="-122"/>
                  <a:cs typeface="+mn-ea"/>
                  <a:sym typeface="+mn-lt"/>
                </a:rPr>
                <a:t>C</a:t>
              </a:r>
              <a:endParaRPr lang="zh-CN" altLang="en-US" sz="8800" dirty="0">
                <a:latin typeface="FangSong" panose="02010609060101010101" pitchFamily="49" charset="-122"/>
                <a:ea typeface="FangSong" panose="020106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506943"/>
            <a:ext cx="2227605" cy="4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3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建筑物, 道路, 草&#10;&#10;描述已自动生成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0"/>
            <a:ext cx="9135417" cy="6858000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6995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项目背景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1275270" y="1975340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0" name="图片 49" descr="图片包含 物体&#10;&#10;描述已自动生成">
            <a:extLst>
              <a:ext uri="{FF2B5EF4-FFF2-40B4-BE49-F238E27FC236}">
                <a16:creationId xmlns:a16="http://schemas.microsoft.com/office/drawing/2014/main" id="{FA9278B1-68E0-48AC-B603-459873BDA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项目背景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-45512" y="1543979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个人管理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656" y="1987211"/>
            <a:ext cx="5354844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　　个人管理的核心是时间管理，时间管理最初应用于工厂，用于提升生产效率。随着个人对于自我能力的要求不断提高，时间管理也作为衡量个人能力的标准而受到广泛关注。而时间管理往往因其对于自制力的高要求让人难以坚持，从而导致拖延行为愈加普遍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D815F07-E2E5-4F11-B57D-5E765C578AA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103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项目背景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F07838B-D0E4-40E0-A716-EC2C9CBCB541}"/>
              </a:ext>
            </a:extLst>
          </p:cNvPr>
          <p:cNvGrpSpPr/>
          <p:nvPr/>
        </p:nvGrpSpPr>
        <p:grpSpPr>
          <a:xfrm>
            <a:off x="6477258" y="1777719"/>
            <a:ext cx="5135267" cy="3857031"/>
            <a:chOff x="6477258" y="1777719"/>
            <a:chExt cx="5135267" cy="385703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B18520A-489C-4D20-8F72-00A9070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91" y="1777719"/>
              <a:ext cx="3879134" cy="385703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A7B2D18-1865-468A-BFED-15FE1421790A}"/>
                </a:ext>
              </a:extLst>
            </p:cNvPr>
            <p:cNvSpPr/>
            <p:nvPr/>
          </p:nvSpPr>
          <p:spPr>
            <a:xfrm>
              <a:off x="6477258" y="1777719"/>
              <a:ext cx="3938057" cy="3857031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FFFF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90E6D42-EC8A-49F3-8FAC-246E4498E800}"/>
              </a:ext>
            </a:extLst>
          </p:cNvPr>
          <p:cNvSpPr/>
          <p:nvPr/>
        </p:nvSpPr>
        <p:spPr>
          <a:xfrm>
            <a:off x="701254" y="1777718"/>
            <a:ext cx="7253616" cy="45282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1000">
                <a:schemeClr val="accent3">
                  <a:alpha val="33000"/>
                </a:schemeClr>
              </a:gs>
              <a:gs pos="100000">
                <a:schemeClr val="accent3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1153728" y="2897563"/>
            <a:ext cx="6405535" cy="3079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游戏化作为提高用户参与度和黏着度的有效途径，在教育等严肃行业广受推崇，被学者认为是教育革新的有效手段。显然，游戏化的正确使用是能促进用户对于严肃情景的参与度与忠诚度的。</a:t>
            </a:r>
            <a:endParaRPr lang="en-US" altLang="zh-CN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本项目也正基于此，将个人管理游戏化，激励用户去进行个人管理。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5C6309-7DB1-4843-B2D0-44449030C320}"/>
              </a:ext>
            </a:extLst>
          </p:cNvPr>
          <p:cNvSpPr/>
          <p:nvPr/>
        </p:nvSpPr>
        <p:spPr>
          <a:xfrm>
            <a:off x="1218817" y="2151799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500" dirty="0">
                <a:cs typeface="+mn-ea"/>
                <a:sym typeface="+mn-lt"/>
              </a:rPr>
              <a:t>游戏化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97F032-F548-4ED5-AC1C-6FC89EB6BCAB}"/>
              </a:ext>
            </a:extLst>
          </p:cNvPr>
          <p:cNvSpPr/>
          <p:nvPr/>
        </p:nvSpPr>
        <p:spPr>
          <a:xfrm>
            <a:off x="1198153" y="2716834"/>
            <a:ext cx="10723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961BA9A-B706-48E6-9E1E-D19B147B7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1F14A0A-581A-4B0A-9F8D-F1FFBB6E52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4350F2D-465A-4D1B-B245-15E081E8641B}"/>
              </a:ext>
            </a:extLst>
          </p:cNvPr>
          <p:cNvSpPr/>
          <p:nvPr/>
        </p:nvSpPr>
        <p:spPr>
          <a:xfrm rot="2552877" flipH="1">
            <a:off x="7384843" y="503251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CBF9CD7-373B-47B1-AD34-EE24E10E77D7}"/>
              </a:ext>
            </a:extLst>
          </p:cNvPr>
          <p:cNvSpPr/>
          <p:nvPr/>
        </p:nvSpPr>
        <p:spPr>
          <a:xfrm rot="2552877" flipH="1">
            <a:off x="6454399" y="102787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13F1A7B-D2CB-4B70-92FC-6C258E8F4055}"/>
              </a:ext>
            </a:extLst>
          </p:cNvPr>
          <p:cNvSpPr/>
          <p:nvPr/>
        </p:nvSpPr>
        <p:spPr>
          <a:xfrm rot="2552877" flipH="1">
            <a:off x="3749856" y="553356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424BE57-F11D-48A4-8E73-C9C1D52C2F02}"/>
              </a:ext>
            </a:extLst>
          </p:cNvPr>
          <p:cNvSpPr/>
          <p:nvPr/>
        </p:nvSpPr>
        <p:spPr>
          <a:xfrm rot="2552877" flipH="1">
            <a:off x="4756563" y="516887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F1B81DE-A914-4A97-965F-CAF58A1660DB}"/>
              </a:ext>
            </a:extLst>
          </p:cNvPr>
          <p:cNvSpPr/>
          <p:nvPr/>
        </p:nvSpPr>
        <p:spPr>
          <a:xfrm rot="2552877" flipH="1">
            <a:off x="5203388" y="564140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62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7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55380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内容介绍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614444-3880-4A71-B1CB-DE8B68C70AD6}"/>
              </a:ext>
            </a:extLst>
          </p:cNvPr>
          <p:cNvGrpSpPr/>
          <p:nvPr/>
        </p:nvGrpSpPr>
        <p:grpSpPr>
          <a:xfrm>
            <a:off x="1396665" y="1975340"/>
            <a:ext cx="782786" cy="783758"/>
            <a:chOff x="7505561" y="1999305"/>
            <a:chExt cx="782786" cy="78375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06ABC15-1198-40F7-92FE-342EADD3CF20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98DAEC-47F1-43B9-97B4-3D28D7E922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6" name="图形 15" descr="书架上的书籍">
              <a:extLst>
                <a:ext uri="{FF2B5EF4-FFF2-40B4-BE49-F238E27FC236}">
                  <a16:creationId xmlns:a16="http://schemas.microsoft.com/office/drawing/2014/main" id="{501B3013-478E-4AB0-9238-A126C49DB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17" name="图片 16" descr="图片包含 物体&#10;&#10;描述已自动生成">
            <a:extLst>
              <a:ext uri="{FF2B5EF4-FFF2-40B4-BE49-F238E27FC236}">
                <a16:creationId xmlns:a16="http://schemas.microsoft.com/office/drawing/2014/main" id="{B8C2091A-A55C-4670-BC96-0A29E4B63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A7F6CBA-F128-4338-8057-8E6759A7DEA3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149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-45512" y="1543979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选题依据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656" y="2023809"/>
            <a:ext cx="5553120" cy="373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游戏化就是将游戏的思维和游戏的机制运用到其他的领域，来引导用户互动和使用的方法。本课题要求对游戏化的设计模式（例如任务系统、升级、关卡、社交联系、经验值、虚拟物品、排行榜等）和行为改变技术进行研究，总结游戏化和行为改变设计的要素和方法，然后开发一款运行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Android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平台的游戏化个人管理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，提升用户体验的质量和工作效率。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1AB79DC-9EF1-4422-8D2A-1BEFD67E311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内容介绍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CF75CE8-ECC6-4AB7-959B-F0D0FA90565D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95664C-20EE-4824-85D5-F18E2C84670A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49F37C1-51C3-4695-8663-614852A4782B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33" name="图形 32" descr="书架上的书籍">
              <a:extLst>
                <a:ext uri="{FF2B5EF4-FFF2-40B4-BE49-F238E27FC236}">
                  <a16:creationId xmlns:a16="http://schemas.microsoft.com/office/drawing/2014/main" id="{222FA17D-0E9B-416C-9E11-798786F6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408555F-DA5C-4F76-9F03-8132AC285EE4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08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内容介绍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33ACF7C-C6B2-4361-BA01-09A15904E2E1}"/>
              </a:ext>
            </a:extLst>
          </p:cNvPr>
          <p:cNvSpPr/>
          <p:nvPr/>
        </p:nvSpPr>
        <p:spPr>
          <a:xfrm rot="2669946">
            <a:off x="5383393" y="1505592"/>
            <a:ext cx="1455980" cy="1478723"/>
          </a:xfrm>
          <a:prstGeom prst="rect">
            <a:avLst/>
          </a:prstGeom>
          <a:noFill/>
          <a:ln w="825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9F1E1D-C876-41AC-BAD2-5AD3EC62E0BC}"/>
              </a:ext>
            </a:extLst>
          </p:cNvPr>
          <p:cNvSpPr/>
          <p:nvPr/>
        </p:nvSpPr>
        <p:spPr>
          <a:xfrm rot="2669946">
            <a:off x="5389758" y="3981023"/>
            <a:ext cx="1455980" cy="1478723"/>
          </a:xfrm>
          <a:prstGeom prst="rect">
            <a:avLst/>
          </a:prstGeom>
          <a:noFill/>
          <a:ln w="825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FA074A1-2223-474B-8205-B0F824E00171}"/>
              </a:ext>
            </a:extLst>
          </p:cNvPr>
          <p:cNvSpPr/>
          <p:nvPr/>
        </p:nvSpPr>
        <p:spPr>
          <a:xfrm rot="2617639">
            <a:off x="3974121" y="1699121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00FE76F-4CF4-488A-83EF-F79EE58BD43F}"/>
              </a:ext>
            </a:extLst>
          </p:cNvPr>
          <p:cNvSpPr/>
          <p:nvPr/>
        </p:nvSpPr>
        <p:spPr>
          <a:xfrm rot="8117048">
            <a:off x="3984854" y="3205340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E0A5140-171D-489A-823A-FBD7E539D891}"/>
              </a:ext>
            </a:extLst>
          </p:cNvPr>
          <p:cNvSpPr/>
          <p:nvPr/>
        </p:nvSpPr>
        <p:spPr>
          <a:xfrm rot="13417639">
            <a:off x="8128152" y="3155118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4263C47-23EC-4FC5-A1B2-683D3BE117DA}"/>
              </a:ext>
            </a:extLst>
          </p:cNvPr>
          <p:cNvSpPr/>
          <p:nvPr/>
        </p:nvSpPr>
        <p:spPr>
          <a:xfrm rot="18917048">
            <a:off x="8117419" y="1669681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344400C-06E2-4DA3-BEFC-32E64D85D66D}"/>
              </a:ext>
            </a:extLst>
          </p:cNvPr>
          <p:cNvSpPr/>
          <p:nvPr/>
        </p:nvSpPr>
        <p:spPr>
          <a:xfrm rot="2669946">
            <a:off x="4119013" y="2767282"/>
            <a:ext cx="1455980" cy="1478723"/>
          </a:xfrm>
          <a:prstGeom prst="rect">
            <a:avLst/>
          </a:prstGeom>
          <a:noFill/>
          <a:ln w="825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4787BA4-1B2F-4B06-B748-49A18ADCDBA1}"/>
              </a:ext>
            </a:extLst>
          </p:cNvPr>
          <p:cNvSpPr/>
          <p:nvPr/>
        </p:nvSpPr>
        <p:spPr>
          <a:xfrm rot="2669946">
            <a:off x="6647772" y="2736543"/>
            <a:ext cx="1455980" cy="1478723"/>
          </a:xfrm>
          <a:prstGeom prst="rect">
            <a:avLst/>
          </a:prstGeom>
          <a:noFill/>
          <a:ln w="825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4" name="图形 63" descr="烧瓶">
            <a:extLst>
              <a:ext uri="{FF2B5EF4-FFF2-40B4-BE49-F238E27FC236}">
                <a16:creationId xmlns:a16="http://schemas.microsoft.com/office/drawing/2014/main" id="{A5C6C5E1-9F11-401C-90AE-38D0EEF81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4801" y="4142384"/>
            <a:ext cx="1024689" cy="1024689"/>
          </a:xfrm>
          <a:prstGeom prst="rect">
            <a:avLst/>
          </a:prstGeom>
        </p:spPr>
      </p:pic>
      <p:pic>
        <p:nvPicPr>
          <p:cNvPr id="66" name="图形 65" descr="显微镜">
            <a:extLst>
              <a:ext uri="{FF2B5EF4-FFF2-40B4-BE49-F238E27FC236}">
                <a16:creationId xmlns:a16="http://schemas.microsoft.com/office/drawing/2014/main" id="{E7D6F4A2-5D36-4DA5-902F-B257CD00C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033" y="2932271"/>
            <a:ext cx="993458" cy="993458"/>
          </a:xfrm>
          <a:prstGeom prst="rect">
            <a:avLst/>
          </a:prstGeom>
        </p:spPr>
      </p:pic>
      <p:pic>
        <p:nvPicPr>
          <p:cNvPr id="68" name="图形 67" descr="原子">
            <a:extLst>
              <a:ext uri="{FF2B5EF4-FFF2-40B4-BE49-F238E27FC236}">
                <a16:creationId xmlns:a16="http://schemas.microsoft.com/office/drawing/2014/main" id="{D79B466F-4099-4CD8-8786-385B92CA08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3314" y="1660947"/>
            <a:ext cx="1116136" cy="1116136"/>
          </a:xfrm>
          <a:prstGeom prst="rect">
            <a:avLst/>
          </a:prstGeom>
        </p:spPr>
      </p:pic>
      <p:pic>
        <p:nvPicPr>
          <p:cNvPr id="69" name="图形 68" descr="望远镜">
            <a:extLst>
              <a:ext uri="{FF2B5EF4-FFF2-40B4-BE49-F238E27FC236}">
                <a16:creationId xmlns:a16="http://schemas.microsoft.com/office/drawing/2014/main" id="{6EB94767-7D5A-4A75-A77F-208505164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3425" y="2984010"/>
            <a:ext cx="1061690" cy="1061690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914CD0E7-2B71-4BE4-9E5F-C6B49707AC54}"/>
              </a:ext>
            </a:extLst>
          </p:cNvPr>
          <p:cNvSpPr txBox="1"/>
          <p:nvPr/>
        </p:nvSpPr>
        <p:spPr>
          <a:xfrm>
            <a:off x="780807" y="1635327"/>
            <a:ext cx="280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了解游戏化和行为改变相关应用领域背景知识，了解国内外行业标准、规范和技术发展趋势</a:t>
            </a:r>
            <a:endParaRPr lang="zh-CN" altLang="en-US" sz="2200" dirty="0">
              <a:cs typeface="+mn-ea"/>
              <a:sym typeface="+mn-lt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8DAE71F-A27A-4BCA-8D27-8F52402500C2}"/>
              </a:ext>
            </a:extLst>
          </p:cNvPr>
          <p:cNvSpPr txBox="1"/>
          <p:nvPr/>
        </p:nvSpPr>
        <p:spPr>
          <a:xfrm>
            <a:off x="737353" y="4195517"/>
            <a:ext cx="2801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阅读国内外文献和自学相关知识，并对游戏化、游戏化设计模式、行为改变技术进行研究和综述</a:t>
            </a:r>
            <a:endParaRPr lang="zh-CN" altLang="en-US" sz="2200" dirty="0">
              <a:cs typeface="+mn-ea"/>
              <a:sym typeface="+mn-lt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C3852C8-AA9C-4785-A8B1-90032B07A594}"/>
              </a:ext>
            </a:extLst>
          </p:cNvPr>
          <p:cNvSpPr txBox="1"/>
          <p:nvPr/>
        </p:nvSpPr>
        <p:spPr>
          <a:xfrm>
            <a:off x="8640141" y="1545708"/>
            <a:ext cx="284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lt"/>
              </a:rPr>
              <a:t>参照已有时间任务管理应用，设计并开发游戏化个人管理</a:t>
            </a:r>
            <a:r>
              <a:rPr lang="en-US" altLang="zh-CN" dirty="0">
                <a:sym typeface="+mn-lt"/>
              </a:rPr>
              <a:t>app</a:t>
            </a:r>
            <a:endParaRPr lang="zh-CN" altLang="en-US" dirty="0">
              <a:sym typeface="+mn-lt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27EBB662-CB05-4B0E-99DF-3F4C6951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7280"/>
            <a:ext cx="2688085" cy="63842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51F8E741-D7DB-4EEC-8F47-32438DBEC3E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46DDFE0-1D48-4F37-9F80-E2E1EFC668F6}"/>
              </a:ext>
            </a:extLst>
          </p:cNvPr>
          <p:cNvSpPr txBox="1"/>
          <p:nvPr/>
        </p:nvSpPr>
        <p:spPr>
          <a:xfrm>
            <a:off x="8640141" y="4193063"/>
            <a:ext cx="284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lt"/>
              </a:rPr>
              <a:t>对于</a:t>
            </a:r>
            <a:r>
              <a:rPr lang="en-US" altLang="zh-CN" dirty="0">
                <a:sym typeface="+mn-lt"/>
              </a:rPr>
              <a:t>app</a:t>
            </a:r>
            <a:r>
              <a:rPr lang="zh-CN" altLang="en-US" dirty="0">
                <a:sym typeface="+mn-lt"/>
              </a:rPr>
              <a:t>进行测试和部署，完成相关文档</a:t>
            </a:r>
          </a:p>
        </p:txBody>
      </p:sp>
    </p:spTree>
    <p:extLst>
      <p:ext uri="{BB962C8B-B14F-4D97-AF65-F5344CB8AC3E}">
        <p14:creationId xmlns:p14="http://schemas.microsoft.com/office/powerpoint/2010/main" val="244879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548696A-B0E1-4DA0-BD43-E1E7F73ADD1D}"/>
              </a:ext>
            </a:extLst>
          </p:cNvPr>
          <p:cNvGrpSpPr/>
          <p:nvPr/>
        </p:nvGrpSpPr>
        <p:grpSpPr>
          <a:xfrm>
            <a:off x="2611581" y="1543276"/>
            <a:ext cx="6365044" cy="4078829"/>
            <a:chOff x="2133599" y="1567499"/>
            <a:chExt cx="6365044" cy="407882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312C142-5A1B-4F5F-87D3-62E8023C80E0}"/>
                </a:ext>
              </a:extLst>
            </p:cNvPr>
            <p:cNvGrpSpPr/>
            <p:nvPr/>
          </p:nvGrpSpPr>
          <p:grpSpPr>
            <a:xfrm>
              <a:off x="2133599" y="1567499"/>
              <a:ext cx="6209640" cy="4078829"/>
              <a:chOff x="1688101" y="1855572"/>
              <a:chExt cx="4790797" cy="3146856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D9CD4899-BC78-48A4-83FC-93EDB0533C1D}"/>
                  </a:ext>
                </a:extLst>
              </p:cNvPr>
              <p:cNvGrpSpPr/>
              <p:nvPr/>
            </p:nvGrpSpPr>
            <p:grpSpPr>
              <a:xfrm>
                <a:off x="1688101" y="1855572"/>
                <a:ext cx="4790797" cy="3146856"/>
                <a:chOff x="1497601" y="1855607"/>
                <a:chExt cx="4790797" cy="3146856"/>
              </a:xfrm>
            </p:grpSpPr>
            <p:sp>
              <p:nvSpPr>
                <p:cNvPr id="11" name="任意多边形: 形状 10">
                  <a:extLst>
                    <a:ext uri="{FF2B5EF4-FFF2-40B4-BE49-F238E27FC236}">
                      <a16:creationId xmlns:a16="http://schemas.microsoft.com/office/drawing/2014/main" id="{FD4DE979-9487-4C5C-B887-7B4FF6634066}"/>
                    </a:ext>
                  </a:extLst>
                </p:cNvPr>
                <p:cNvSpPr/>
                <p:nvPr/>
              </p:nvSpPr>
              <p:spPr>
                <a:xfrm>
                  <a:off x="1497601" y="4392658"/>
                  <a:ext cx="476250" cy="609805"/>
                </a:xfrm>
                <a:custGeom>
                  <a:avLst/>
                  <a:gdLst>
                    <a:gd name="connsiteX0" fmla="*/ 0 w 342900"/>
                    <a:gd name="connsiteY0" fmla="*/ 609805 h 609805"/>
                    <a:gd name="connsiteX1" fmla="*/ 342900 w 342900"/>
                    <a:gd name="connsiteY1" fmla="*/ 438355 h 609805"/>
                    <a:gd name="connsiteX2" fmla="*/ 342900 w 342900"/>
                    <a:gd name="connsiteY2" fmla="*/ 438355 h 609805"/>
                    <a:gd name="connsiteX3" fmla="*/ 276225 w 342900"/>
                    <a:gd name="connsiteY3" fmla="*/ 276430 h 609805"/>
                    <a:gd name="connsiteX4" fmla="*/ 295275 w 342900"/>
                    <a:gd name="connsiteY4" fmla="*/ 19255 h 609805"/>
                    <a:gd name="connsiteX5" fmla="*/ 304800 w 342900"/>
                    <a:gd name="connsiteY5" fmla="*/ 38305 h 609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2900" h="609805">
                      <a:moveTo>
                        <a:pt x="0" y="609805"/>
                      </a:moveTo>
                      <a:lnTo>
                        <a:pt x="342900" y="438355"/>
                      </a:lnTo>
                      <a:lnTo>
                        <a:pt x="342900" y="438355"/>
                      </a:lnTo>
                      <a:cubicBezTo>
                        <a:pt x="331788" y="411368"/>
                        <a:pt x="284162" y="346280"/>
                        <a:pt x="276225" y="276430"/>
                      </a:cubicBezTo>
                      <a:cubicBezTo>
                        <a:pt x="268288" y="206580"/>
                        <a:pt x="290513" y="58942"/>
                        <a:pt x="295275" y="19255"/>
                      </a:cubicBezTo>
                      <a:cubicBezTo>
                        <a:pt x="300038" y="-20433"/>
                        <a:pt x="302419" y="8936"/>
                        <a:pt x="304800" y="38305"/>
                      </a:cubicBezTo>
                    </a:path>
                  </a:pathLst>
                </a:custGeom>
                <a:noFill/>
                <a:ln w="508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148C36A9-17B1-4A2B-961B-C71D7D2E430B}"/>
                    </a:ext>
                  </a:extLst>
                </p:cNvPr>
                <p:cNvSpPr/>
                <p:nvPr/>
              </p:nvSpPr>
              <p:spPr>
                <a:xfrm>
                  <a:off x="1914526" y="1855607"/>
                  <a:ext cx="4373872" cy="2722871"/>
                </a:xfrm>
                <a:custGeom>
                  <a:avLst/>
                  <a:gdLst>
                    <a:gd name="connsiteX0" fmla="*/ 0 w 4467479"/>
                    <a:gd name="connsiteY0" fmla="*/ 2525893 h 2722871"/>
                    <a:gd name="connsiteX1" fmla="*/ 57150 w 4467479"/>
                    <a:gd name="connsiteY1" fmla="*/ 2411593 h 2722871"/>
                    <a:gd name="connsiteX2" fmla="*/ 76200 w 4467479"/>
                    <a:gd name="connsiteY2" fmla="*/ 2459218 h 2722871"/>
                    <a:gd name="connsiteX3" fmla="*/ 285750 w 4467479"/>
                    <a:gd name="connsiteY3" fmla="*/ 2516368 h 2722871"/>
                    <a:gd name="connsiteX4" fmla="*/ 476250 w 4467479"/>
                    <a:gd name="connsiteY4" fmla="*/ 2335393 h 2722871"/>
                    <a:gd name="connsiteX5" fmla="*/ 561975 w 4467479"/>
                    <a:gd name="connsiteY5" fmla="*/ 2278243 h 2722871"/>
                    <a:gd name="connsiteX6" fmla="*/ 628650 w 4467479"/>
                    <a:gd name="connsiteY6" fmla="*/ 1897243 h 2722871"/>
                    <a:gd name="connsiteX7" fmla="*/ 676275 w 4467479"/>
                    <a:gd name="connsiteY7" fmla="*/ 1763893 h 2722871"/>
                    <a:gd name="connsiteX8" fmla="*/ 904875 w 4467479"/>
                    <a:gd name="connsiteY8" fmla="*/ 1640068 h 2722871"/>
                    <a:gd name="connsiteX9" fmla="*/ 1152525 w 4467479"/>
                    <a:gd name="connsiteY9" fmla="*/ 1449568 h 2722871"/>
                    <a:gd name="connsiteX10" fmla="*/ 1238250 w 4467479"/>
                    <a:gd name="connsiteY10" fmla="*/ 1306693 h 2722871"/>
                    <a:gd name="connsiteX11" fmla="*/ 1285875 w 4467479"/>
                    <a:gd name="connsiteY11" fmla="*/ 954268 h 2722871"/>
                    <a:gd name="connsiteX12" fmla="*/ 1409700 w 4467479"/>
                    <a:gd name="connsiteY12" fmla="*/ 754243 h 2722871"/>
                    <a:gd name="connsiteX13" fmla="*/ 1562100 w 4467479"/>
                    <a:gd name="connsiteY13" fmla="*/ 658993 h 2722871"/>
                    <a:gd name="connsiteX14" fmla="*/ 1743075 w 4467479"/>
                    <a:gd name="connsiteY14" fmla="*/ 592318 h 2722871"/>
                    <a:gd name="connsiteX15" fmla="*/ 1905000 w 4467479"/>
                    <a:gd name="connsiteY15" fmla="*/ 382768 h 2722871"/>
                    <a:gd name="connsiteX16" fmla="*/ 2000250 w 4467479"/>
                    <a:gd name="connsiteY16" fmla="*/ 268468 h 2722871"/>
                    <a:gd name="connsiteX17" fmla="*/ 2009775 w 4467479"/>
                    <a:gd name="connsiteY17" fmla="*/ 239893 h 2722871"/>
                    <a:gd name="connsiteX18" fmla="*/ 2276475 w 4467479"/>
                    <a:gd name="connsiteY18" fmla="*/ 335143 h 2722871"/>
                    <a:gd name="connsiteX19" fmla="*/ 2457450 w 4467479"/>
                    <a:gd name="connsiteY19" fmla="*/ 306568 h 2722871"/>
                    <a:gd name="connsiteX20" fmla="*/ 2581275 w 4467479"/>
                    <a:gd name="connsiteY20" fmla="*/ 239893 h 2722871"/>
                    <a:gd name="connsiteX21" fmla="*/ 2714625 w 4467479"/>
                    <a:gd name="connsiteY21" fmla="*/ 39868 h 2722871"/>
                    <a:gd name="connsiteX22" fmla="*/ 2924175 w 4467479"/>
                    <a:gd name="connsiteY22" fmla="*/ 30343 h 2722871"/>
                    <a:gd name="connsiteX23" fmla="*/ 3095625 w 4467479"/>
                    <a:gd name="connsiteY23" fmla="*/ 1768 h 2722871"/>
                    <a:gd name="connsiteX24" fmla="*/ 2933700 w 4467479"/>
                    <a:gd name="connsiteY24" fmla="*/ 87493 h 2722871"/>
                    <a:gd name="connsiteX25" fmla="*/ 2743200 w 4467479"/>
                    <a:gd name="connsiteY25" fmla="*/ 97018 h 2722871"/>
                    <a:gd name="connsiteX26" fmla="*/ 2676525 w 4467479"/>
                    <a:gd name="connsiteY26" fmla="*/ 211318 h 2722871"/>
                    <a:gd name="connsiteX27" fmla="*/ 2609850 w 4467479"/>
                    <a:gd name="connsiteY27" fmla="*/ 306568 h 2722871"/>
                    <a:gd name="connsiteX28" fmla="*/ 2562225 w 4467479"/>
                    <a:gd name="connsiteY28" fmla="*/ 411343 h 2722871"/>
                    <a:gd name="connsiteX29" fmla="*/ 2609850 w 4467479"/>
                    <a:gd name="connsiteY29" fmla="*/ 639943 h 2722871"/>
                    <a:gd name="connsiteX30" fmla="*/ 2733675 w 4467479"/>
                    <a:gd name="connsiteY30" fmla="*/ 754243 h 2722871"/>
                    <a:gd name="connsiteX31" fmla="*/ 2714625 w 4467479"/>
                    <a:gd name="connsiteY31" fmla="*/ 887593 h 2722871"/>
                    <a:gd name="connsiteX32" fmla="*/ 2590800 w 4467479"/>
                    <a:gd name="connsiteY32" fmla="*/ 1049518 h 2722871"/>
                    <a:gd name="connsiteX33" fmla="*/ 2543175 w 4467479"/>
                    <a:gd name="connsiteY33" fmla="*/ 1211443 h 2722871"/>
                    <a:gd name="connsiteX34" fmla="*/ 2514600 w 4467479"/>
                    <a:gd name="connsiteY34" fmla="*/ 1611493 h 2722871"/>
                    <a:gd name="connsiteX35" fmla="*/ 2495550 w 4467479"/>
                    <a:gd name="connsiteY35" fmla="*/ 1821043 h 2722871"/>
                    <a:gd name="connsiteX36" fmla="*/ 2466975 w 4467479"/>
                    <a:gd name="connsiteY36" fmla="*/ 1897243 h 2722871"/>
                    <a:gd name="connsiteX37" fmla="*/ 2362200 w 4467479"/>
                    <a:gd name="connsiteY37" fmla="*/ 1897243 h 2722871"/>
                    <a:gd name="connsiteX38" fmla="*/ 2247900 w 4467479"/>
                    <a:gd name="connsiteY38" fmla="*/ 1878193 h 2722871"/>
                    <a:gd name="connsiteX39" fmla="*/ 2276475 w 4467479"/>
                    <a:gd name="connsiteY39" fmla="*/ 1973443 h 2722871"/>
                    <a:gd name="connsiteX40" fmla="*/ 2324100 w 4467479"/>
                    <a:gd name="connsiteY40" fmla="*/ 2040118 h 2722871"/>
                    <a:gd name="connsiteX41" fmla="*/ 2438400 w 4467479"/>
                    <a:gd name="connsiteY41" fmla="*/ 2192518 h 2722871"/>
                    <a:gd name="connsiteX42" fmla="*/ 2457450 w 4467479"/>
                    <a:gd name="connsiteY42" fmla="*/ 2240143 h 2722871"/>
                    <a:gd name="connsiteX43" fmla="*/ 2590800 w 4467479"/>
                    <a:gd name="connsiteY43" fmla="*/ 2240143 h 2722871"/>
                    <a:gd name="connsiteX44" fmla="*/ 2752725 w 4467479"/>
                    <a:gd name="connsiteY44" fmla="*/ 2211568 h 2722871"/>
                    <a:gd name="connsiteX45" fmla="*/ 2819400 w 4467479"/>
                    <a:gd name="connsiteY45" fmla="*/ 2287768 h 2722871"/>
                    <a:gd name="connsiteX46" fmla="*/ 3038475 w 4467479"/>
                    <a:gd name="connsiteY46" fmla="*/ 2249668 h 2722871"/>
                    <a:gd name="connsiteX47" fmla="*/ 3219450 w 4467479"/>
                    <a:gd name="connsiteY47" fmla="*/ 2354443 h 2722871"/>
                    <a:gd name="connsiteX48" fmla="*/ 3409950 w 4467479"/>
                    <a:gd name="connsiteY48" fmla="*/ 2468743 h 2722871"/>
                    <a:gd name="connsiteX49" fmla="*/ 3676650 w 4467479"/>
                    <a:gd name="connsiteY49" fmla="*/ 2535418 h 2722871"/>
                    <a:gd name="connsiteX50" fmla="*/ 3886200 w 4467479"/>
                    <a:gd name="connsiteY50" fmla="*/ 2668768 h 2722871"/>
                    <a:gd name="connsiteX51" fmla="*/ 3905250 w 4467479"/>
                    <a:gd name="connsiteY51" fmla="*/ 2716393 h 2722871"/>
                    <a:gd name="connsiteX52" fmla="*/ 3962400 w 4467479"/>
                    <a:gd name="connsiteY52" fmla="*/ 2535418 h 2722871"/>
                    <a:gd name="connsiteX53" fmla="*/ 4048125 w 4467479"/>
                    <a:gd name="connsiteY53" fmla="*/ 2392543 h 2722871"/>
                    <a:gd name="connsiteX54" fmla="*/ 4095750 w 4467479"/>
                    <a:gd name="connsiteY54" fmla="*/ 2240143 h 2722871"/>
                    <a:gd name="connsiteX55" fmla="*/ 4229100 w 4467479"/>
                    <a:gd name="connsiteY55" fmla="*/ 2116318 h 2722871"/>
                    <a:gd name="connsiteX56" fmla="*/ 4295775 w 4467479"/>
                    <a:gd name="connsiteY56" fmla="*/ 1935343 h 2722871"/>
                    <a:gd name="connsiteX57" fmla="*/ 4286250 w 4467479"/>
                    <a:gd name="connsiteY57" fmla="*/ 1754368 h 2722871"/>
                    <a:gd name="connsiteX58" fmla="*/ 4314825 w 4467479"/>
                    <a:gd name="connsiteY58" fmla="*/ 1573393 h 2722871"/>
                    <a:gd name="connsiteX59" fmla="*/ 4333875 w 4467479"/>
                    <a:gd name="connsiteY59" fmla="*/ 1440043 h 2722871"/>
                    <a:gd name="connsiteX60" fmla="*/ 4467225 w 4467479"/>
                    <a:gd name="connsiteY60" fmla="*/ 1344793 h 2722871"/>
                    <a:gd name="connsiteX61" fmla="*/ 4295775 w 4467479"/>
                    <a:gd name="connsiteY61" fmla="*/ 1201918 h 2722871"/>
                    <a:gd name="connsiteX62" fmla="*/ 4295775 w 4467479"/>
                    <a:gd name="connsiteY62" fmla="*/ 1220968 h 2722871"/>
                    <a:gd name="connsiteX63" fmla="*/ 4267200 w 4467479"/>
                    <a:gd name="connsiteY63" fmla="*/ 1211443 h 2722871"/>
                    <a:gd name="connsiteX0" fmla="*/ 0 w 4496368"/>
                    <a:gd name="connsiteY0" fmla="*/ 2525893 h 2722871"/>
                    <a:gd name="connsiteX1" fmla="*/ 57150 w 4496368"/>
                    <a:gd name="connsiteY1" fmla="*/ 2411593 h 2722871"/>
                    <a:gd name="connsiteX2" fmla="*/ 76200 w 4496368"/>
                    <a:gd name="connsiteY2" fmla="*/ 2459218 h 2722871"/>
                    <a:gd name="connsiteX3" fmla="*/ 285750 w 4496368"/>
                    <a:gd name="connsiteY3" fmla="*/ 2516368 h 2722871"/>
                    <a:gd name="connsiteX4" fmla="*/ 476250 w 4496368"/>
                    <a:gd name="connsiteY4" fmla="*/ 2335393 h 2722871"/>
                    <a:gd name="connsiteX5" fmla="*/ 561975 w 4496368"/>
                    <a:gd name="connsiteY5" fmla="*/ 2278243 h 2722871"/>
                    <a:gd name="connsiteX6" fmla="*/ 628650 w 4496368"/>
                    <a:gd name="connsiteY6" fmla="*/ 1897243 h 2722871"/>
                    <a:gd name="connsiteX7" fmla="*/ 676275 w 4496368"/>
                    <a:gd name="connsiteY7" fmla="*/ 1763893 h 2722871"/>
                    <a:gd name="connsiteX8" fmla="*/ 904875 w 4496368"/>
                    <a:gd name="connsiteY8" fmla="*/ 1640068 h 2722871"/>
                    <a:gd name="connsiteX9" fmla="*/ 1152525 w 4496368"/>
                    <a:gd name="connsiteY9" fmla="*/ 1449568 h 2722871"/>
                    <a:gd name="connsiteX10" fmla="*/ 1238250 w 4496368"/>
                    <a:gd name="connsiteY10" fmla="*/ 1306693 h 2722871"/>
                    <a:gd name="connsiteX11" fmla="*/ 1285875 w 4496368"/>
                    <a:gd name="connsiteY11" fmla="*/ 954268 h 2722871"/>
                    <a:gd name="connsiteX12" fmla="*/ 1409700 w 4496368"/>
                    <a:gd name="connsiteY12" fmla="*/ 754243 h 2722871"/>
                    <a:gd name="connsiteX13" fmla="*/ 1562100 w 4496368"/>
                    <a:gd name="connsiteY13" fmla="*/ 658993 h 2722871"/>
                    <a:gd name="connsiteX14" fmla="*/ 1743075 w 4496368"/>
                    <a:gd name="connsiteY14" fmla="*/ 592318 h 2722871"/>
                    <a:gd name="connsiteX15" fmla="*/ 1905000 w 4496368"/>
                    <a:gd name="connsiteY15" fmla="*/ 382768 h 2722871"/>
                    <a:gd name="connsiteX16" fmla="*/ 2000250 w 4496368"/>
                    <a:gd name="connsiteY16" fmla="*/ 268468 h 2722871"/>
                    <a:gd name="connsiteX17" fmla="*/ 2009775 w 4496368"/>
                    <a:gd name="connsiteY17" fmla="*/ 239893 h 2722871"/>
                    <a:gd name="connsiteX18" fmla="*/ 2276475 w 4496368"/>
                    <a:gd name="connsiteY18" fmla="*/ 335143 h 2722871"/>
                    <a:gd name="connsiteX19" fmla="*/ 2457450 w 4496368"/>
                    <a:gd name="connsiteY19" fmla="*/ 306568 h 2722871"/>
                    <a:gd name="connsiteX20" fmla="*/ 2581275 w 4496368"/>
                    <a:gd name="connsiteY20" fmla="*/ 239893 h 2722871"/>
                    <a:gd name="connsiteX21" fmla="*/ 2714625 w 4496368"/>
                    <a:gd name="connsiteY21" fmla="*/ 39868 h 2722871"/>
                    <a:gd name="connsiteX22" fmla="*/ 2924175 w 4496368"/>
                    <a:gd name="connsiteY22" fmla="*/ 30343 h 2722871"/>
                    <a:gd name="connsiteX23" fmla="*/ 3095625 w 4496368"/>
                    <a:gd name="connsiteY23" fmla="*/ 1768 h 2722871"/>
                    <a:gd name="connsiteX24" fmla="*/ 2933700 w 4496368"/>
                    <a:gd name="connsiteY24" fmla="*/ 87493 h 2722871"/>
                    <a:gd name="connsiteX25" fmla="*/ 2743200 w 4496368"/>
                    <a:gd name="connsiteY25" fmla="*/ 97018 h 2722871"/>
                    <a:gd name="connsiteX26" fmla="*/ 2676525 w 4496368"/>
                    <a:gd name="connsiteY26" fmla="*/ 211318 h 2722871"/>
                    <a:gd name="connsiteX27" fmla="*/ 2609850 w 4496368"/>
                    <a:gd name="connsiteY27" fmla="*/ 306568 h 2722871"/>
                    <a:gd name="connsiteX28" fmla="*/ 2562225 w 4496368"/>
                    <a:gd name="connsiteY28" fmla="*/ 411343 h 2722871"/>
                    <a:gd name="connsiteX29" fmla="*/ 2609850 w 4496368"/>
                    <a:gd name="connsiteY29" fmla="*/ 639943 h 2722871"/>
                    <a:gd name="connsiteX30" fmla="*/ 2733675 w 4496368"/>
                    <a:gd name="connsiteY30" fmla="*/ 754243 h 2722871"/>
                    <a:gd name="connsiteX31" fmla="*/ 2714625 w 4496368"/>
                    <a:gd name="connsiteY31" fmla="*/ 887593 h 2722871"/>
                    <a:gd name="connsiteX32" fmla="*/ 2590800 w 4496368"/>
                    <a:gd name="connsiteY32" fmla="*/ 1049518 h 2722871"/>
                    <a:gd name="connsiteX33" fmla="*/ 2543175 w 4496368"/>
                    <a:gd name="connsiteY33" fmla="*/ 1211443 h 2722871"/>
                    <a:gd name="connsiteX34" fmla="*/ 2514600 w 4496368"/>
                    <a:gd name="connsiteY34" fmla="*/ 1611493 h 2722871"/>
                    <a:gd name="connsiteX35" fmla="*/ 2495550 w 4496368"/>
                    <a:gd name="connsiteY35" fmla="*/ 1821043 h 2722871"/>
                    <a:gd name="connsiteX36" fmla="*/ 2466975 w 4496368"/>
                    <a:gd name="connsiteY36" fmla="*/ 1897243 h 2722871"/>
                    <a:gd name="connsiteX37" fmla="*/ 2362200 w 4496368"/>
                    <a:gd name="connsiteY37" fmla="*/ 1897243 h 2722871"/>
                    <a:gd name="connsiteX38" fmla="*/ 2247900 w 4496368"/>
                    <a:gd name="connsiteY38" fmla="*/ 1878193 h 2722871"/>
                    <a:gd name="connsiteX39" fmla="*/ 2276475 w 4496368"/>
                    <a:gd name="connsiteY39" fmla="*/ 1973443 h 2722871"/>
                    <a:gd name="connsiteX40" fmla="*/ 2324100 w 4496368"/>
                    <a:gd name="connsiteY40" fmla="*/ 2040118 h 2722871"/>
                    <a:gd name="connsiteX41" fmla="*/ 2438400 w 4496368"/>
                    <a:gd name="connsiteY41" fmla="*/ 2192518 h 2722871"/>
                    <a:gd name="connsiteX42" fmla="*/ 2457450 w 4496368"/>
                    <a:gd name="connsiteY42" fmla="*/ 2240143 h 2722871"/>
                    <a:gd name="connsiteX43" fmla="*/ 2590800 w 4496368"/>
                    <a:gd name="connsiteY43" fmla="*/ 2240143 h 2722871"/>
                    <a:gd name="connsiteX44" fmla="*/ 2752725 w 4496368"/>
                    <a:gd name="connsiteY44" fmla="*/ 2211568 h 2722871"/>
                    <a:gd name="connsiteX45" fmla="*/ 2819400 w 4496368"/>
                    <a:gd name="connsiteY45" fmla="*/ 2287768 h 2722871"/>
                    <a:gd name="connsiteX46" fmla="*/ 3038475 w 4496368"/>
                    <a:gd name="connsiteY46" fmla="*/ 2249668 h 2722871"/>
                    <a:gd name="connsiteX47" fmla="*/ 3219450 w 4496368"/>
                    <a:gd name="connsiteY47" fmla="*/ 2354443 h 2722871"/>
                    <a:gd name="connsiteX48" fmla="*/ 3409950 w 4496368"/>
                    <a:gd name="connsiteY48" fmla="*/ 2468743 h 2722871"/>
                    <a:gd name="connsiteX49" fmla="*/ 3676650 w 4496368"/>
                    <a:gd name="connsiteY49" fmla="*/ 2535418 h 2722871"/>
                    <a:gd name="connsiteX50" fmla="*/ 3886200 w 4496368"/>
                    <a:gd name="connsiteY50" fmla="*/ 2668768 h 2722871"/>
                    <a:gd name="connsiteX51" fmla="*/ 3905250 w 4496368"/>
                    <a:gd name="connsiteY51" fmla="*/ 2716393 h 2722871"/>
                    <a:gd name="connsiteX52" fmla="*/ 3962400 w 4496368"/>
                    <a:gd name="connsiteY52" fmla="*/ 2535418 h 2722871"/>
                    <a:gd name="connsiteX53" fmla="*/ 4048125 w 4496368"/>
                    <a:gd name="connsiteY53" fmla="*/ 2392543 h 2722871"/>
                    <a:gd name="connsiteX54" fmla="*/ 4095750 w 4496368"/>
                    <a:gd name="connsiteY54" fmla="*/ 2240143 h 2722871"/>
                    <a:gd name="connsiteX55" fmla="*/ 4229100 w 4496368"/>
                    <a:gd name="connsiteY55" fmla="*/ 2116318 h 2722871"/>
                    <a:gd name="connsiteX56" fmla="*/ 4295775 w 4496368"/>
                    <a:gd name="connsiteY56" fmla="*/ 1935343 h 2722871"/>
                    <a:gd name="connsiteX57" fmla="*/ 4286250 w 4496368"/>
                    <a:gd name="connsiteY57" fmla="*/ 1754368 h 2722871"/>
                    <a:gd name="connsiteX58" fmla="*/ 4314825 w 4496368"/>
                    <a:gd name="connsiteY58" fmla="*/ 1573393 h 2722871"/>
                    <a:gd name="connsiteX59" fmla="*/ 4333875 w 4496368"/>
                    <a:gd name="connsiteY59" fmla="*/ 1440043 h 2722871"/>
                    <a:gd name="connsiteX60" fmla="*/ 4467225 w 4496368"/>
                    <a:gd name="connsiteY60" fmla="*/ 1344793 h 2722871"/>
                    <a:gd name="connsiteX61" fmla="*/ 4295775 w 4496368"/>
                    <a:gd name="connsiteY61" fmla="*/ 1201918 h 2722871"/>
                    <a:gd name="connsiteX62" fmla="*/ 4295775 w 4496368"/>
                    <a:gd name="connsiteY62" fmla="*/ 1220968 h 2722871"/>
                    <a:gd name="connsiteX63" fmla="*/ 4495800 w 4496368"/>
                    <a:gd name="connsiteY63" fmla="*/ 1344793 h 2722871"/>
                    <a:gd name="connsiteX0" fmla="*/ 0 w 4520319"/>
                    <a:gd name="connsiteY0" fmla="*/ 2525893 h 2722871"/>
                    <a:gd name="connsiteX1" fmla="*/ 57150 w 4520319"/>
                    <a:gd name="connsiteY1" fmla="*/ 2411593 h 2722871"/>
                    <a:gd name="connsiteX2" fmla="*/ 76200 w 4520319"/>
                    <a:gd name="connsiteY2" fmla="*/ 2459218 h 2722871"/>
                    <a:gd name="connsiteX3" fmla="*/ 285750 w 4520319"/>
                    <a:gd name="connsiteY3" fmla="*/ 2516368 h 2722871"/>
                    <a:gd name="connsiteX4" fmla="*/ 476250 w 4520319"/>
                    <a:gd name="connsiteY4" fmla="*/ 2335393 h 2722871"/>
                    <a:gd name="connsiteX5" fmla="*/ 561975 w 4520319"/>
                    <a:gd name="connsiteY5" fmla="*/ 2278243 h 2722871"/>
                    <a:gd name="connsiteX6" fmla="*/ 628650 w 4520319"/>
                    <a:gd name="connsiteY6" fmla="*/ 1897243 h 2722871"/>
                    <a:gd name="connsiteX7" fmla="*/ 676275 w 4520319"/>
                    <a:gd name="connsiteY7" fmla="*/ 1763893 h 2722871"/>
                    <a:gd name="connsiteX8" fmla="*/ 904875 w 4520319"/>
                    <a:gd name="connsiteY8" fmla="*/ 1640068 h 2722871"/>
                    <a:gd name="connsiteX9" fmla="*/ 1152525 w 4520319"/>
                    <a:gd name="connsiteY9" fmla="*/ 1449568 h 2722871"/>
                    <a:gd name="connsiteX10" fmla="*/ 1238250 w 4520319"/>
                    <a:gd name="connsiteY10" fmla="*/ 1306693 h 2722871"/>
                    <a:gd name="connsiteX11" fmla="*/ 1285875 w 4520319"/>
                    <a:gd name="connsiteY11" fmla="*/ 954268 h 2722871"/>
                    <a:gd name="connsiteX12" fmla="*/ 1409700 w 4520319"/>
                    <a:gd name="connsiteY12" fmla="*/ 754243 h 2722871"/>
                    <a:gd name="connsiteX13" fmla="*/ 1562100 w 4520319"/>
                    <a:gd name="connsiteY13" fmla="*/ 658993 h 2722871"/>
                    <a:gd name="connsiteX14" fmla="*/ 1743075 w 4520319"/>
                    <a:gd name="connsiteY14" fmla="*/ 592318 h 2722871"/>
                    <a:gd name="connsiteX15" fmla="*/ 1905000 w 4520319"/>
                    <a:gd name="connsiteY15" fmla="*/ 382768 h 2722871"/>
                    <a:gd name="connsiteX16" fmla="*/ 2000250 w 4520319"/>
                    <a:gd name="connsiteY16" fmla="*/ 268468 h 2722871"/>
                    <a:gd name="connsiteX17" fmla="*/ 2009775 w 4520319"/>
                    <a:gd name="connsiteY17" fmla="*/ 239893 h 2722871"/>
                    <a:gd name="connsiteX18" fmla="*/ 2276475 w 4520319"/>
                    <a:gd name="connsiteY18" fmla="*/ 335143 h 2722871"/>
                    <a:gd name="connsiteX19" fmla="*/ 2457450 w 4520319"/>
                    <a:gd name="connsiteY19" fmla="*/ 306568 h 2722871"/>
                    <a:gd name="connsiteX20" fmla="*/ 2581275 w 4520319"/>
                    <a:gd name="connsiteY20" fmla="*/ 239893 h 2722871"/>
                    <a:gd name="connsiteX21" fmla="*/ 2714625 w 4520319"/>
                    <a:gd name="connsiteY21" fmla="*/ 39868 h 2722871"/>
                    <a:gd name="connsiteX22" fmla="*/ 2924175 w 4520319"/>
                    <a:gd name="connsiteY22" fmla="*/ 30343 h 2722871"/>
                    <a:gd name="connsiteX23" fmla="*/ 3095625 w 4520319"/>
                    <a:gd name="connsiteY23" fmla="*/ 1768 h 2722871"/>
                    <a:gd name="connsiteX24" fmla="*/ 2933700 w 4520319"/>
                    <a:gd name="connsiteY24" fmla="*/ 87493 h 2722871"/>
                    <a:gd name="connsiteX25" fmla="*/ 2743200 w 4520319"/>
                    <a:gd name="connsiteY25" fmla="*/ 97018 h 2722871"/>
                    <a:gd name="connsiteX26" fmla="*/ 2676525 w 4520319"/>
                    <a:gd name="connsiteY26" fmla="*/ 211318 h 2722871"/>
                    <a:gd name="connsiteX27" fmla="*/ 2609850 w 4520319"/>
                    <a:gd name="connsiteY27" fmla="*/ 306568 h 2722871"/>
                    <a:gd name="connsiteX28" fmla="*/ 2562225 w 4520319"/>
                    <a:gd name="connsiteY28" fmla="*/ 411343 h 2722871"/>
                    <a:gd name="connsiteX29" fmla="*/ 2609850 w 4520319"/>
                    <a:gd name="connsiteY29" fmla="*/ 639943 h 2722871"/>
                    <a:gd name="connsiteX30" fmla="*/ 2733675 w 4520319"/>
                    <a:gd name="connsiteY30" fmla="*/ 754243 h 2722871"/>
                    <a:gd name="connsiteX31" fmla="*/ 2714625 w 4520319"/>
                    <a:gd name="connsiteY31" fmla="*/ 887593 h 2722871"/>
                    <a:gd name="connsiteX32" fmla="*/ 2590800 w 4520319"/>
                    <a:gd name="connsiteY32" fmla="*/ 1049518 h 2722871"/>
                    <a:gd name="connsiteX33" fmla="*/ 2543175 w 4520319"/>
                    <a:gd name="connsiteY33" fmla="*/ 1211443 h 2722871"/>
                    <a:gd name="connsiteX34" fmla="*/ 2514600 w 4520319"/>
                    <a:gd name="connsiteY34" fmla="*/ 1611493 h 2722871"/>
                    <a:gd name="connsiteX35" fmla="*/ 2495550 w 4520319"/>
                    <a:gd name="connsiteY35" fmla="*/ 1821043 h 2722871"/>
                    <a:gd name="connsiteX36" fmla="*/ 2466975 w 4520319"/>
                    <a:gd name="connsiteY36" fmla="*/ 1897243 h 2722871"/>
                    <a:gd name="connsiteX37" fmla="*/ 2362200 w 4520319"/>
                    <a:gd name="connsiteY37" fmla="*/ 1897243 h 2722871"/>
                    <a:gd name="connsiteX38" fmla="*/ 2247900 w 4520319"/>
                    <a:gd name="connsiteY38" fmla="*/ 1878193 h 2722871"/>
                    <a:gd name="connsiteX39" fmla="*/ 2276475 w 4520319"/>
                    <a:gd name="connsiteY39" fmla="*/ 1973443 h 2722871"/>
                    <a:gd name="connsiteX40" fmla="*/ 2324100 w 4520319"/>
                    <a:gd name="connsiteY40" fmla="*/ 2040118 h 2722871"/>
                    <a:gd name="connsiteX41" fmla="*/ 2438400 w 4520319"/>
                    <a:gd name="connsiteY41" fmla="*/ 2192518 h 2722871"/>
                    <a:gd name="connsiteX42" fmla="*/ 2457450 w 4520319"/>
                    <a:gd name="connsiteY42" fmla="*/ 2240143 h 2722871"/>
                    <a:gd name="connsiteX43" fmla="*/ 2590800 w 4520319"/>
                    <a:gd name="connsiteY43" fmla="*/ 2240143 h 2722871"/>
                    <a:gd name="connsiteX44" fmla="*/ 2752725 w 4520319"/>
                    <a:gd name="connsiteY44" fmla="*/ 2211568 h 2722871"/>
                    <a:gd name="connsiteX45" fmla="*/ 2819400 w 4520319"/>
                    <a:gd name="connsiteY45" fmla="*/ 2287768 h 2722871"/>
                    <a:gd name="connsiteX46" fmla="*/ 3038475 w 4520319"/>
                    <a:gd name="connsiteY46" fmla="*/ 2249668 h 2722871"/>
                    <a:gd name="connsiteX47" fmla="*/ 3219450 w 4520319"/>
                    <a:gd name="connsiteY47" fmla="*/ 2354443 h 2722871"/>
                    <a:gd name="connsiteX48" fmla="*/ 3409950 w 4520319"/>
                    <a:gd name="connsiteY48" fmla="*/ 2468743 h 2722871"/>
                    <a:gd name="connsiteX49" fmla="*/ 3676650 w 4520319"/>
                    <a:gd name="connsiteY49" fmla="*/ 2535418 h 2722871"/>
                    <a:gd name="connsiteX50" fmla="*/ 3886200 w 4520319"/>
                    <a:gd name="connsiteY50" fmla="*/ 2668768 h 2722871"/>
                    <a:gd name="connsiteX51" fmla="*/ 3905250 w 4520319"/>
                    <a:gd name="connsiteY51" fmla="*/ 2716393 h 2722871"/>
                    <a:gd name="connsiteX52" fmla="*/ 3962400 w 4520319"/>
                    <a:gd name="connsiteY52" fmla="*/ 2535418 h 2722871"/>
                    <a:gd name="connsiteX53" fmla="*/ 4048125 w 4520319"/>
                    <a:gd name="connsiteY53" fmla="*/ 2392543 h 2722871"/>
                    <a:gd name="connsiteX54" fmla="*/ 4095750 w 4520319"/>
                    <a:gd name="connsiteY54" fmla="*/ 2240143 h 2722871"/>
                    <a:gd name="connsiteX55" fmla="*/ 4229100 w 4520319"/>
                    <a:gd name="connsiteY55" fmla="*/ 2116318 h 2722871"/>
                    <a:gd name="connsiteX56" fmla="*/ 4295775 w 4520319"/>
                    <a:gd name="connsiteY56" fmla="*/ 1935343 h 2722871"/>
                    <a:gd name="connsiteX57" fmla="*/ 4286250 w 4520319"/>
                    <a:gd name="connsiteY57" fmla="*/ 1754368 h 2722871"/>
                    <a:gd name="connsiteX58" fmla="*/ 4314825 w 4520319"/>
                    <a:gd name="connsiteY58" fmla="*/ 1573393 h 2722871"/>
                    <a:gd name="connsiteX59" fmla="*/ 4333875 w 4520319"/>
                    <a:gd name="connsiteY59" fmla="*/ 1440043 h 2722871"/>
                    <a:gd name="connsiteX60" fmla="*/ 4467225 w 4520319"/>
                    <a:gd name="connsiteY60" fmla="*/ 1344793 h 2722871"/>
                    <a:gd name="connsiteX61" fmla="*/ 4295775 w 4520319"/>
                    <a:gd name="connsiteY61" fmla="*/ 1201918 h 2722871"/>
                    <a:gd name="connsiteX62" fmla="*/ 4505325 w 4520319"/>
                    <a:gd name="connsiteY62" fmla="*/ 1316218 h 2722871"/>
                    <a:gd name="connsiteX63" fmla="*/ 4495800 w 4520319"/>
                    <a:gd name="connsiteY63" fmla="*/ 1344793 h 2722871"/>
                    <a:gd name="connsiteX0" fmla="*/ 0 w 4513264"/>
                    <a:gd name="connsiteY0" fmla="*/ 2525893 h 2722871"/>
                    <a:gd name="connsiteX1" fmla="*/ 57150 w 4513264"/>
                    <a:gd name="connsiteY1" fmla="*/ 2411593 h 2722871"/>
                    <a:gd name="connsiteX2" fmla="*/ 76200 w 4513264"/>
                    <a:gd name="connsiteY2" fmla="*/ 2459218 h 2722871"/>
                    <a:gd name="connsiteX3" fmla="*/ 285750 w 4513264"/>
                    <a:gd name="connsiteY3" fmla="*/ 2516368 h 2722871"/>
                    <a:gd name="connsiteX4" fmla="*/ 476250 w 4513264"/>
                    <a:gd name="connsiteY4" fmla="*/ 2335393 h 2722871"/>
                    <a:gd name="connsiteX5" fmla="*/ 561975 w 4513264"/>
                    <a:gd name="connsiteY5" fmla="*/ 2278243 h 2722871"/>
                    <a:gd name="connsiteX6" fmla="*/ 628650 w 4513264"/>
                    <a:gd name="connsiteY6" fmla="*/ 1897243 h 2722871"/>
                    <a:gd name="connsiteX7" fmla="*/ 676275 w 4513264"/>
                    <a:gd name="connsiteY7" fmla="*/ 1763893 h 2722871"/>
                    <a:gd name="connsiteX8" fmla="*/ 904875 w 4513264"/>
                    <a:gd name="connsiteY8" fmla="*/ 1640068 h 2722871"/>
                    <a:gd name="connsiteX9" fmla="*/ 1152525 w 4513264"/>
                    <a:gd name="connsiteY9" fmla="*/ 1449568 h 2722871"/>
                    <a:gd name="connsiteX10" fmla="*/ 1238250 w 4513264"/>
                    <a:gd name="connsiteY10" fmla="*/ 1306693 h 2722871"/>
                    <a:gd name="connsiteX11" fmla="*/ 1285875 w 4513264"/>
                    <a:gd name="connsiteY11" fmla="*/ 954268 h 2722871"/>
                    <a:gd name="connsiteX12" fmla="*/ 1409700 w 4513264"/>
                    <a:gd name="connsiteY12" fmla="*/ 754243 h 2722871"/>
                    <a:gd name="connsiteX13" fmla="*/ 1562100 w 4513264"/>
                    <a:gd name="connsiteY13" fmla="*/ 658993 h 2722871"/>
                    <a:gd name="connsiteX14" fmla="*/ 1743075 w 4513264"/>
                    <a:gd name="connsiteY14" fmla="*/ 592318 h 2722871"/>
                    <a:gd name="connsiteX15" fmla="*/ 1905000 w 4513264"/>
                    <a:gd name="connsiteY15" fmla="*/ 382768 h 2722871"/>
                    <a:gd name="connsiteX16" fmla="*/ 2000250 w 4513264"/>
                    <a:gd name="connsiteY16" fmla="*/ 268468 h 2722871"/>
                    <a:gd name="connsiteX17" fmla="*/ 2009775 w 4513264"/>
                    <a:gd name="connsiteY17" fmla="*/ 239893 h 2722871"/>
                    <a:gd name="connsiteX18" fmla="*/ 2276475 w 4513264"/>
                    <a:gd name="connsiteY18" fmla="*/ 335143 h 2722871"/>
                    <a:gd name="connsiteX19" fmla="*/ 2457450 w 4513264"/>
                    <a:gd name="connsiteY19" fmla="*/ 306568 h 2722871"/>
                    <a:gd name="connsiteX20" fmla="*/ 2581275 w 4513264"/>
                    <a:gd name="connsiteY20" fmla="*/ 239893 h 2722871"/>
                    <a:gd name="connsiteX21" fmla="*/ 2714625 w 4513264"/>
                    <a:gd name="connsiteY21" fmla="*/ 39868 h 2722871"/>
                    <a:gd name="connsiteX22" fmla="*/ 2924175 w 4513264"/>
                    <a:gd name="connsiteY22" fmla="*/ 30343 h 2722871"/>
                    <a:gd name="connsiteX23" fmla="*/ 3095625 w 4513264"/>
                    <a:gd name="connsiteY23" fmla="*/ 1768 h 2722871"/>
                    <a:gd name="connsiteX24" fmla="*/ 2933700 w 4513264"/>
                    <a:gd name="connsiteY24" fmla="*/ 87493 h 2722871"/>
                    <a:gd name="connsiteX25" fmla="*/ 2743200 w 4513264"/>
                    <a:gd name="connsiteY25" fmla="*/ 97018 h 2722871"/>
                    <a:gd name="connsiteX26" fmla="*/ 2676525 w 4513264"/>
                    <a:gd name="connsiteY26" fmla="*/ 211318 h 2722871"/>
                    <a:gd name="connsiteX27" fmla="*/ 2609850 w 4513264"/>
                    <a:gd name="connsiteY27" fmla="*/ 306568 h 2722871"/>
                    <a:gd name="connsiteX28" fmla="*/ 2562225 w 4513264"/>
                    <a:gd name="connsiteY28" fmla="*/ 411343 h 2722871"/>
                    <a:gd name="connsiteX29" fmla="*/ 2609850 w 4513264"/>
                    <a:gd name="connsiteY29" fmla="*/ 639943 h 2722871"/>
                    <a:gd name="connsiteX30" fmla="*/ 2733675 w 4513264"/>
                    <a:gd name="connsiteY30" fmla="*/ 754243 h 2722871"/>
                    <a:gd name="connsiteX31" fmla="*/ 2714625 w 4513264"/>
                    <a:gd name="connsiteY31" fmla="*/ 887593 h 2722871"/>
                    <a:gd name="connsiteX32" fmla="*/ 2590800 w 4513264"/>
                    <a:gd name="connsiteY32" fmla="*/ 1049518 h 2722871"/>
                    <a:gd name="connsiteX33" fmla="*/ 2543175 w 4513264"/>
                    <a:gd name="connsiteY33" fmla="*/ 1211443 h 2722871"/>
                    <a:gd name="connsiteX34" fmla="*/ 2514600 w 4513264"/>
                    <a:gd name="connsiteY34" fmla="*/ 1611493 h 2722871"/>
                    <a:gd name="connsiteX35" fmla="*/ 2495550 w 4513264"/>
                    <a:gd name="connsiteY35" fmla="*/ 1821043 h 2722871"/>
                    <a:gd name="connsiteX36" fmla="*/ 2466975 w 4513264"/>
                    <a:gd name="connsiteY36" fmla="*/ 1897243 h 2722871"/>
                    <a:gd name="connsiteX37" fmla="*/ 2362200 w 4513264"/>
                    <a:gd name="connsiteY37" fmla="*/ 1897243 h 2722871"/>
                    <a:gd name="connsiteX38" fmla="*/ 2247900 w 4513264"/>
                    <a:gd name="connsiteY38" fmla="*/ 1878193 h 2722871"/>
                    <a:gd name="connsiteX39" fmla="*/ 2276475 w 4513264"/>
                    <a:gd name="connsiteY39" fmla="*/ 1973443 h 2722871"/>
                    <a:gd name="connsiteX40" fmla="*/ 2324100 w 4513264"/>
                    <a:gd name="connsiteY40" fmla="*/ 2040118 h 2722871"/>
                    <a:gd name="connsiteX41" fmla="*/ 2438400 w 4513264"/>
                    <a:gd name="connsiteY41" fmla="*/ 2192518 h 2722871"/>
                    <a:gd name="connsiteX42" fmla="*/ 2457450 w 4513264"/>
                    <a:gd name="connsiteY42" fmla="*/ 2240143 h 2722871"/>
                    <a:gd name="connsiteX43" fmla="*/ 2590800 w 4513264"/>
                    <a:gd name="connsiteY43" fmla="*/ 2240143 h 2722871"/>
                    <a:gd name="connsiteX44" fmla="*/ 2752725 w 4513264"/>
                    <a:gd name="connsiteY44" fmla="*/ 2211568 h 2722871"/>
                    <a:gd name="connsiteX45" fmla="*/ 2819400 w 4513264"/>
                    <a:gd name="connsiteY45" fmla="*/ 2287768 h 2722871"/>
                    <a:gd name="connsiteX46" fmla="*/ 3038475 w 4513264"/>
                    <a:gd name="connsiteY46" fmla="*/ 2249668 h 2722871"/>
                    <a:gd name="connsiteX47" fmla="*/ 3219450 w 4513264"/>
                    <a:gd name="connsiteY47" fmla="*/ 2354443 h 2722871"/>
                    <a:gd name="connsiteX48" fmla="*/ 3409950 w 4513264"/>
                    <a:gd name="connsiteY48" fmla="*/ 2468743 h 2722871"/>
                    <a:gd name="connsiteX49" fmla="*/ 3676650 w 4513264"/>
                    <a:gd name="connsiteY49" fmla="*/ 2535418 h 2722871"/>
                    <a:gd name="connsiteX50" fmla="*/ 3886200 w 4513264"/>
                    <a:gd name="connsiteY50" fmla="*/ 2668768 h 2722871"/>
                    <a:gd name="connsiteX51" fmla="*/ 3905250 w 4513264"/>
                    <a:gd name="connsiteY51" fmla="*/ 2716393 h 2722871"/>
                    <a:gd name="connsiteX52" fmla="*/ 3962400 w 4513264"/>
                    <a:gd name="connsiteY52" fmla="*/ 2535418 h 2722871"/>
                    <a:gd name="connsiteX53" fmla="*/ 4048125 w 4513264"/>
                    <a:gd name="connsiteY53" fmla="*/ 2392543 h 2722871"/>
                    <a:gd name="connsiteX54" fmla="*/ 4095750 w 4513264"/>
                    <a:gd name="connsiteY54" fmla="*/ 2240143 h 2722871"/>
                    <a:gd name="connsiteX55" fmla="*/ 4229100 w 4513264"/>
                    <a:gd name="connsiteY55" fmla="*/ 2116318 h 2722871"/>
                    <a:gd name="connsiteX56" fmla="*/ 4295775 w 4513264"/>
                    <a:gd name="connsiteY56" fmla="*/ 1935343 h 2722871"/>
                    <a:gd name="connsiteX57" fmla="*/ 4286250 w 4513264"/>
                    <a:gd name="connsiteY57" fmla="*/ 1754368 h 2722871"/>
                    <a:gd name="connsiteX58" fmla="*/ 4314825 w 4513264"/>
                    <a:gd name="connsiteY58" fmla="*/ 1573393 h 2722871"/>
                    <a:gd name="connsiteX59" fmla="*/ 4333875 w 4513264"/>
                    <a:gd name="connsiteY59" fmla="*/ 1440043 h 2722871"/>
                    <a:gd name="connsiteX60" fmla="*/ 4467225 w 4513264"/>
                    <a:gd name="connsiteY60" fmla="*/ 1344793 h 2722871"/>
                    <a:gd name="connsiteX61" fmla="*/ 4391025 w 4513264"/>
                    <a:gd name="connsiteY61" fmla="*/ 1068568 h 2722871"/>
                    <a:gd name="connsiteX62" fmla="*/ 4505325 w 4513264"/>
                    <a:gd name="connsiteY62" fmla="*/ 1316218 h 2722871"/>
                    <a:gd name="connsiteX63" fmla="*/ 4495800 w 4513264"/>
                    <a:gd name="connsiteY63" fmla="*/ 1344793 h 2722871"/>
                    <a:gd name="connsiteX0" fmla="*/ 0 w 4505410"/>
                    <a:gd name="connsiteY0" fmla="*/ 2525893 h 2722871"/>
                    <a:gd name="connsiteX1" fmla="*/ 57150 w 4505410"/>
                    <a:gd name="connsiteY1" fmla="*/ 2411593 h 2722871"/>
                    <a:gd name="connsiteX2" fmla="*/ 76200 w 4505410"/>
                    <a:gd name="connsiteY2" fmla="*/ 2459218 h 2722871"/>
                    <a:gd name="connsiteX3" fmla="*/ 285750 w 4505410"/>
                    <a:gd name="connsiteY3" fmla="*/ 2516368 h 2722871"/>
                    <a:gd name="connsiteX4" fmla="*/ 476250 w 4505410"/>
                    <a:gd name="connsiteY4" fmla="*/ 2335393 h 2722871"/>
                    <a:gd name="connsiteX5" fmla="*/ 561975 w 4505410"/>
                    <a:gd name="connsiteY5" fmla="*/ 2278243 h 2722871"/>
                    <a:gd name="connsiteX6" fmla="*/ 628650 w 4505410"/>
                    <a:gd name="connsiteY6" fmla="*/ 1897243 h 2722871"/>
                    <a:gd name="connsiteX7" fmla="*/ 676275 w 4505410"/>
                    <a:gd name="connsiteY7" fmla="*/ 1763893 h 2722871"/>
                    <a:gd name="connsiteX8" fmla="*/ 904875 w 4505410"/>
                    <a:gd name="connsiteY8" fmla="*/ 1640068 h 2722871"/>
                    <a:gd name="connsiteX9" fmla="*/ 1152525 w 4505410"/>
                    <a:gd name="connsiteY9" fmla="*/ 1449568 h 2722871"/>
                    <a:gd name="connsiteX10" fmla="*/ 1238250 w 4505410"/>
                    <a:gd name="connsiteY10" fmla="*/ 1306693 h 2722871"/>
                    <a:gd name="connsiteX11" fmla="*/ 1285875 w 4505410"/>
                    <a:gd name="connsiteY11" fmla="*/ 954268 h 2722871"/>
                    <a:gd name="connsiteX12" fmla="*/ 1409700 w 4505410"/>
                    <a:gd name="connsiteY12" fmla="*/ 754243 h 2722871"/>
                    <a:gd name="connsiteX13" fmla="*/ 1562100 w 4505410"/>
                    <a:gd name="connsiteY13" fmla="*/ 658993 h 2722871"/>
                    <a:gd name="connsiteX14" fmla="*/ 1743075 w 4505410"/>
                    <a:gd name="connsiteY14" fmla="*/ 592318 h 2722871"/>
                    <a:gd name="connsiteX15" fmla="*/ 1905000 w 4505410"/>
                    <a:gd name="connsiteY15" fmla="*/ 382768 h 2722871"/>
                    <a:gd name="connsiteX16" fmla="*/ 2000250 w 4505410"/>
                    <a:gd name="connsiteY16" fmla="*/ 268468 h 2722871"/>
                    <a:gd name="connsiteX17" fmla="*/ 2009775 w 4505410"/>
                    <a:gd name="connsiteY17" fmla="*/ 239893 h 2722871"/>
                    <a:gd name="connsiteX18" fmla="*/ 2276475 w 4505410"/>
                    <a:gd name="connsiteY18" fmla="*/ 335143 h 2722871"/>
                    <a:gd name="connsiteX19" fmla="*/ 2457450 w 4505410"/>
                    <a:gd name="connsiteY19" fmla="*/ 306568 h 2722871"/>
                    <a:gd name="connsiteX20" fmla="*/ 2581275 w 4505410"/>
                    <a:gd name="connsiteY20" fmla="*/ 239893 h 2722871"/>
                    <a:gd name="connsiteX21" fmla="*/ 2714625 w 4505410"/>
                    <a:gd name="connsiteY21" fmla="*/ 39868 h 2722871"/>
                    <a:gd name="connsiteX22" fmla="*/ 2924175 w 4505410"/>
                    <a:gd name="connsiteY22" fmla="*/ 30343 h 2722871"/>
                    <a:gd name="connsiteX23" fmla="*/ 3095625 w 4505410"/>
                    <a:gd name="connsiteY23" fmla="*/ 1768 h 2722871"/>
                    <a:gd name="connsiteX24" fmla="*/ 2933700 w 4505410"/>
                    <a:gd name="connsiteY24" fmla="*/ 87493 h 2722871"/>
                    <a:gd name="connsiteX25" fmla="*/ 2743200 w 4505410"/>
                    <a:gd name="connsiteY25" fmla="*/ 97018 h 2722871"/>
                    <a:gd name="connsiteX26" fmla="*/ 2676525 w 4505410"/>
                    <a:gd name="connsiteY26" fmla="*/ 211318 h 2722871"/>
                    <a:gd name="connsiteX27" fmla="*/ 2609850 w 4505410"/>
                    <a:gd name="connsiteY27" fmla="*/ 306568 h 2722871"/>
                    <a:gd name="connsiteX28" fmla="*/ 2562225 w 4505410"/>
                    <a:gd name="connsiteY28" fmla="*/ 411343 h 2722871"/>
                    <a:gd name="connsiteX29" fmla="*/ 2609850 w 4505410"/>
                    <a:gd name="connsiteY29" fmla="*/ 639943 h 2722871"/>
                    <a:gd name="connsiteX30" fmla="*/ 2733675 w 4505410"/>
                    <a:gd name="connsiteY30" fmla="*/ 754243 h 2722871"/>
                    <a:gd name="connsiteX31" fmla="*/ 2714625 w 4505410"/>
                    <a:gd name="connsiteY31" fmla="*/ 887593 h 2722871"/>
                    <a:gd name="connsiteX32" fmla="*/ 2590800 w 4505410"/>
                    <a:gd name="connsiteY32" fmla="*/ 1049518 h 2722871"/>
                    <a:gd name="connsiteX33" fmla="*/ 2543175 w 4505410"/>
                    <a:gd name="connsiteY33" fmla="*/ 1211443 h 2722871"/>
                    <a:gd name="connsiteX34" fmla="*/ 2514600 w 4505410"/>
                    <a:gd name="connsiteY34" fmla="*/ 1611493 h 2722871"/>
                    <a:gd name="connsiteX35" fmla="*/ 2495550 w 4505410"/>
                    <a:gd name="connsiteY35" fmla="*/ 1821043 h 2722871"/>
                    <a:gd name="connsiteX36" fmla="*/ 2466975 w 4505410"/>
                    <a:gd name="connsiteY36" fmla="*/ 1897243 h 2722871"/>
                    <a:gd name="connsiteX37" fmla="*/ 2362200 w 4505410"/>
                    <a:gd name="connsiteY37" fmla="*/ 1897243 h 2722871"/>
                    <a:gd name="connsiteX38" fmla="*/ 2247900 w 4505410"/>
                    <a:gd name="connsiteY38" fmla="*/ 1878193 h 2722871"/>
                    <a:gd name="connsiteX39" fmla="*/ 2276475 w 4505410"/>
                    <a:gd name="connsiteY39" fmla="*/ 1973443 h 2722871"/>
                    <a:gd name="connsiteX40" fmla="*/ 2324100 w 4505410"/>
                    <a:gd name="connsiteY40" fmla="*/ 2040118 h 2722871"/>
                    <a:gd name="connsiteX41" fmla="*/ 2438400 w 4505410"/>
                    <a:gd name="connsiteY41" fmla="*/ 2192518 h 2722871"/>
                    <a:gd name="connsiteX42" fmla="*/ 2457450 w 4505410"/>
                    <a:gd name="connsiteY42" fmla="*/ 2240143 h 2722871"/>
                    <a:gd name="connsiteX43" fmla="*/ 2590800 w 4505410"/>
                    <a:gd name="connsiteY43" fmla="*/ 2240143 h 2722871"/>
                    <a:gd name="connsiteX44" fmla="*/ 2752725 w 4505410"/>
                    <a:gd name="connsiteY44" fmla="*/ 2211568 h 2722871"/>
                    <a:gd name="connsiteX45" fmla="*/ 2819400 w 4505410"/>
                    <a:gd name="connsiteY45" fmla="*/ 2287768 h 2722871"/>
                    <a:gd name="connsiteX46" fmla="*/ 3038475 w 4505410"/>
                    <a:gd name="connsiteY46" fmla="*/ 2249668 h 2722871"/>
                    <a:gd name="connsiteX47" fmla="*/ 3219450 w 4505410"/>
                    <a:gd name="connsiteY47" fmla="*/ 2354443 h 2722871"/>
                    <a:gd name="connsiteX48" fmla="*/ 3409950 w 4505410"/>
                    <a:gd name="connsiteY48" fmla="*/ 2468743 h 2722871"/>
                    <a:gd name="connsiteX49" fmla="*/ 3676650 w 4505410"/>
                    <a:gd name="connsiteY49" fmla="*/ 2535418 h 2722871"/>
                    <a:gd name="connsiteX50" fmla="*/ 3886200 w 4505410"/>
                    <a:gd name="connsiteY50" fmla="*/ 2668768 h 2722871"/>
                    <a:gd name="connsiteX51" fmla="*/ 3905250 w 4505410"/>
                    <a:gd name="connsiteY51" fmla="*/ 2716393 h 2722871"/>
                    <a:gd name="connsiteX52" fmla="*/ 3962400 w 4505410"/>
                    <a:gd name="connsiteY52" fmla="*/ 2535418 h 2722871"/>
                    <a:gd name="connsiteX53" fmla="*/ 4048125 w 4505410"/>
                    <a:gd name="connsiteY53" fmla="*/ 2392543 h 2722871"/>
                    <a:gd name="connsiteX54" fmla="*/ 4095750 w 4505410"/>
                    <a:gd name="connsiteY54" fmla="*/ 2240143 h 2722871"/>
                    <a:gd name="connsiteX55" fmla="*/ 4229100 w 4505410"/>
                    <a:gd name="connsiteY55" fmla="*/ 2116318 h 2722871"/>
                    <a:gd name="connsiteX56" fmla="*/ 4295775 w 4505410"/>
                    <a:gd name="connsiteY56" fmla="*/ 1935343 h 2722871"/>
                    <a:gd name="connsiteX57" fmla="*/ 4286250 w 4505410"/>
                    <a:gd name="connsiteY57" fmla="*/ 1754368 h 2722871"/>
                    <a:gd name="connsiteX58" fmla="*/ 4314825 w 4505410"/>
                    <a:gd name="connsiteY58" fmla="*/ 1573393 h 2722871"/>
                    <a:gd name="connsiteX59" fmla="*/ 4333875 w 4505410"/>
                    <a:gd name="connsiteY59" fmla="*/ 1440043 h 2722871"/>
                    <a:gd name="connsiteX60" fmla="*/ 4467225 w 4505410"/>
                    <a:gd name="connsiteY60" fmla="*/ 1344793 h 2722871"/>
                    <a:gd name="connsiteX61" fmla="*/ 4391025 w 4505410"/>
                    <a:gd name="connsiteY61" fmla="*/ 1068568 h 2722871"/>
                    <a:gd name="connsiteX62" fmla="*/ 4505325 w 4505410"/>
                    <a:gd name="connsiteY62" fmla="*/ 1316218 h 2722871"/>
                    <a:gd name="connsiteX63" fmla="*/ 4410075 w 4505410"/>
                    <a:gd name="connsiteY63" fmla="*/ 1344793 h 2722871"/>
                    <a:gd name="connsiteX0" fmla="*/ 0 w 4468792"/>
                    <a:gd name="connsiteY0" fmla="*/ 2525893 h 2722871"/>
                    <a:gd name="connsiteX1" fmla="*/ 57150 w 4468792"/>
                    <a:gd name="connsiteY1" fmla="*/ 2411593 h 2722871"/>
                    <a:gd name="connsiteX2" fmla="*/ 76200 w 4468792"/>
                    <a:gd name="connsiteY2" fmla="*/ 2459218 h 2722871"/>
                    <a:gd name="connsiteX3" fmla="*/ 285750 w 4468792"/>
                    <a:gd name="connsiteY3" fmla="*/ 2516368 h 2722871"/>
                    <a:gd name="connsiteX4" fmla="*/ 476250 w 4468792"/>
                    <a:gd name="connsiteY4" fmla="*/ 2335393 h 2722871"/>
                    <a:gd name="connsiteX5" fmla="*/ 561975 w 4468792"/>
                    <a:gd name="connsiteY5" fmla="*/ 2278243 h 2722871"/>
                    <a:gd name="connsiteX6" fmla="*/ 628650 w 4468792"/>
                    <a:gd name="connsiteY6" fmla="*/ 1897243 h 2722871"/>
                    <a:gd name="connsiteX7" fmla="*/ 676275 w 4468792"/>
                    <a:gd name="connsiteY7" fmla="*/ 1763893 h 2722871"/>
                    <a:gd name="connsiteX8" fmla="*/ 904875 w 4468792"/>
                    <a:gd name="connsiteY8" fmla="*/ 1640068 h 2722871"/>
                    <a:gd name="connsiteX9" fmla="*/ 1152525 w 4468792"/>
                    <a:gd name="connsiteY9" fmla="*/ 1449568 h 2722871"/>
                    <a:gd name="connsiteX10" fmla="*/ 1238250 w 4468792"/>
                    <a:gd name="connsiteY10" fmla="*/ 1306693 h 2722871"/>
                    <a:gd name="connsiteX11" fmla="*/ 1285875 w 4468792"/>
                    <a:gd name="connsiteY11" fmla="*/ 954268 h 2722871"/>
                    <a:gd name="connsiteX12" fmla="*/ 1409700 w 4468792"/>
                    <a:gd name="connsiteY12" fmla="*/ 754243 h 2722871"/>
                    <a:gd name="connsiteX13" fmla="*/ 1562100 w 4468792"/>
                    <a:gd name="connsiteY13" fmla="*/ 658993 h 2722871"/>
                    <a:gd name="connsiteX14" fmla="*/ 1743075 w 4468792"/>
                    <a:gd name="connsiteY14" fmla="*/ 592318 h 2722871"/>
                    <a:gd name="connsiteX15" fmla="*/ 1905000 w 4468792"/>
                    <a:gd name="connsiteY15" fmla="*/ 382768 h 2722871"/>
                    <a:gd name="connsiteX16" fmla="*/ 2000250 w 4468792"/>
                    <a:gd name="connsiteY16" fmla="*/ 268468 h 2722871"/>
                    <a:gd name="connsiteX17" fmla="*/ 2009775 w 4468792"/>
                    <a:gd name="connsiteY17" fmla="*/ 239893 h 2722871"/>
                    <a:gd name="connsiteX18" fmla="*/ 2276475 w 4468792"/>
                    <a:gd name="connsiteY18" fmla="*/ 335143 h 2722871"/>
                    <a:gd name="connsiteX19" fmla="*/ 2457450 w 4468792"/>
                    <a:gd name="connsiteY19" fmla="*/ 306568 h 2722871"/>
                    <a:gd name="connsiteX20" fmla="*/ 2581275 w 4468792"/>
                    <a:gd name="connsiteY20" fmla="*/ 239893 h 2722871"/>
                    <a:gd name="connsiteX21" fmla="*/ 2714625 w 4468792"/>
                    <a:gd name="connsiteY21" fmla="*/ 39868 h 2722871"/>
                    <a:gd name="connsiteX22" fmla="*/ 2924175 w 4468792"/>
                    <a:gd name="connsiteY22" fmla="*/ 30343 h 2722871"/>
                    <a:gd name="connsiteX23" fmla="*/ 3095625 w 4468792"/>
                    <a:gd name="connsiteY23" fmla="*/ 1768 h 2722871"/>
                    <a:gd name="connsiteX24" fmla="*/ 2933700 w 4468792"/>
                    <a:gd name="connsiteY24" fmla="*/ 87493 h 2722871"/>
                    <a:gd name="connsiteX25" fmla="*/ 2743200 w 4468792"/>
                    <a:gd name="connsiteY25" fmla="*/ 97018 h 2722871"/>
                    <a:gd name="connsiteX26" fmla="*/ 2676525 w 4468792"/>
                    <a:gd name="connsiteY26" fmla="*/ 211318 h 2722871"/>
                    <a:gd name="connsiteX27" fmla="*/ 2609850 w 4468792"/>
                    <a:gd name="connsiteY27" fmla="*/ 306568 h 2722871"/>
                    <a:gd name="connsiteX28" fmla="*/ 2562225 w 4468792"/>
                    <a:gd name="connsiteY28" fmla="*/ 411343 h 2722871"/>
                    <a:gd name="connsiteX29" fmla="*/ 2609850 w 4468792"/>
                    <a:gd name="connsiteY29" fmla="*/ 639943 h 2722871"/>
                    <a:gd name="connsiteX30" fmla="*/ 2733675 w 4468792"/>
                    <a:gd name="connsiteY30" fmla="*/ 754243 h 2722871"/>
                    <a:gd name="connsiteX31" fmla="*/ 2714625 w 4468792"/>
                    <a:gd name="connsiteY31" fmla="*/ 887593 h 2722871"/>
                    <a:gd name="connsiteX32" fmla="*/ 2590800 w 4468792"/>
                    <a:gd name="connsiteY32" fmla="*/ 1049518 h 2722871"/>
                    <a:gd name="connsiteX33" fmla="*/ 2543175 w 4468792"/>
                    <a:gd name="connsiteY33" fmla="*/ 1211443 h 2722871"/>
                    <a:gd name="connsiteX34" fmla="*/ 2514600 w 4468792"/>
                    <a:gd name="connsiteY34" fmla="*/ 1611493 h 2722871"/>
                    <a:gd name="connsiteX35" fmla="*/ 2495550 w 4468792"/>
                    <a:gd name="connsiteY35" fmla="*/ 1821043 h 2722871"/>
                    <a:gd name="connsiteX36" fmla="*/ 2466975 w 4468792"/>
                    <a:gd name="connsiteY36" fmla="*/ 1897243 h 2722871"/>
                    <a:gd name="connsiteX37" fmla="*/ 2362200 w 4468792"/>
                    <a:gd name="connsiteY37" fmla="*/ 1897243 h 2722871"/>
                    <a:gd name="connsiteX38" fmla="*/ 2247900 w 4468792"/>
                    <a:gd name="connsiteY38" fmla="*/ 1878193 h 2722871"/>
                    <a:gd name="connsiteX39" fmla="*/ 2276475 w 4468792"/>
                    <a:gd name="connsiteY39" fmla="*/ 1973443 h 2722871"/>
                    <a:gd name="connsiteX40" fmla="*/ 2324100 w 4468792"/>
                    <a:gd name="connsiteY40" fmla="*/ 2040118 h 2722871"/>
                    <a:gd name="connsiteX41" fmla="*/ 2438400 w 4468792"/>
                    <a:gd name="connsiteY41" fmla="*/ 2192518 h 2722871"/>
                    <a:gd name="connsiteX42" fmla="*/ 2457450 w 4468792"/>
                    <a:gd name="connsiteY42" fmla="*/ 2240143 h 2722871"/>
                    <a:gd name="connsiteX43" fmla="*/ 2590800 w 4468792"/>
                    <a:gd name="connsiteY43" fmla="*/ 2240143 h 2722871"/>
                    <a:gd name="connsiteX44" fmla="*/ 2752725 w 4468792"/>
                    <a:gd name="connsiteY44" fmla="*/ 2211568 h 2722871"/>
                    <a:gd name="connsiteX45" fmla="*/ 2819400 w 4468792"/>
                    <a:gd name="connsiteY45" fmla="*/ 2287768 h 2722871"/>
                    <a:gd name="connsiteX46" fmla="*/ 3038475 w 4468792"/>
                    <a:gd name="connsiteY46" fmla="*/ 2249668 h 2722871"/>
                    <a:gd name="connsiteX47" fmla="*/ 3219450 w 4468792"/>
                    <a:gd name="connsiteY47" fmla="*/ 2354443 h 2722871"/>
                    <a:gd name="connsiteX48" fmla="*/ 3409950 w 4468792"/>
                    <a:gd name="connsiteY48" fmla="*/ 2468743 h 2722871"/>
                    <a:gd name="connsiteX49" fmla="*/ 3676650 w 4468792"/>
                    <a:gd name="connsiteY49" fmla="*/ 2535418 h 2722871"/>
                    <a:gd name="connsiteX50" fmla="*/ 3886200 w 4468792"/>
                    <a:gd name="connsiteY50" fmla="*/ 2668768 h 2722871"/>
                    <a:gd name="connsiteX51" fmla="*/ 3905250 w 4468792"/>
                    <a:gd name="connsiteY51" fmla="*/ 2716393 h 2722871"/>
                    <a:gd name="connsiteX52" fmla="*/ 3962400 w 4468792"/>
                    <a:gd name="connsiteY52" fmla="*/ 2535418 h 2722871"/>
                    <a:gd name="connsiteX53" fmla="*/ 4048125 w 4468792"/>
                    <a:gd name="connsiteY53" fmla="*/ 2392543 h 2722871"/>
                    <a:gd name="connsiteX54" fmla="*/ 4095750 w 4468792"/>
                    <a:gd name="connsiteY54" fmla="*/ 2240143 h 2722871"/>
                    <a:gd name="connsiteX55" fmla="*/ 4229100 w 4468792"/>
                    <a:gd name="connsiteY55" fmla="*/ 2116318 h 2722871"/>
                    <a:gd name="connsiteX56" fmla="*/ 4295775 w 4468792"/>
                    <a:gd name="connsiteY56" fmla="*/ 1935343 h 2722871"/>
                    <a:gd name="connsiteX57" fmla="*/ 4286250 w 4468792"/>
                    <a:gd name="connsiteY57" fmla="*/ 1754368 h 2722871"/>
                    <a:gd name="connsiteX58" fmla="*/ 4314825 w 4468792"/>
                    <a:gd name="connsiteY58" fmla="*/ 1573393 h 2722871"/>
                    <a:gd name="connsiteX59" fmla="*/ 4333875 w 4468792"/>
                    <a:gd name="connsiteY59" fmla="*/ 1440043 h 2722871"/>
                    <a:gd name="connsiteX60" fmla="*/ 4467225 w 4468792"/>
                    <a:gd name="connsiteY60" fmla="*/ 1344793 h 2722871"/>
                    <a:gd name="connsiteX61" fmla="*/ 4391025 w 4468792"/>
                    <a:gd name="connsiteY61" fmla="*/ 1068568 h 2722871"/>
                    <a:gd name="connsiteX62" fmla="*/ 4162425 w 4468792"/>
                    <a:gd name="connsiteY62" fmla="*/ 859018 h 2722871"/>
                    <a:gd name="connsiteX63" fmla="*/ 4410075 w 4468792"/>
                    <a:gd name="connsiteY63" fmla="*/ 1344793 h 2722871"/>
                    <a:gd name="connsiteX0" fmla="*/ 0 w 4472691"/>
                    <a:gd name="connsiteY0" fmla="*/ 2525893 h 2722871"/>
                    <a:gd name="connsiteX1" fmla="*/ 57150 w 4472691"/>
                    <a:gd name="connsiteY1" fmla="*/ 2411593 h 2722871"/>
                    <a:gd name="connsiteX2" fmla="*/ 76200 w 4472691"/>
                    <a:gd name="connsiteY2" fmla="*/ 2459218 h 2722871"/>
                    <a:gd name="connsiteX3" fmla="*/ 285750 w 4472691"/>
                    <a:gd name="connsiteY3" fmla="*/ 2516368 h 2722871"/>
                    <a:gd name="connsiteX4" fmla="*/ 476250 w 4472691"/>
                    <a:gd name="connsiteY4" fmla="*/ 2335393 h 2722871"/>
                    <a:gd name="connsiteX5" fmla="*/ 561975 w 4472691"/>
                    <a:gd name="connsiteY5" fmla="*/ 2278243 h 2722871"/>
                    <a:gd name="connsiteX6" fmla="*/ 628650 w 4472691"/>
                    <a:gd name="connsiteY6" fmla="*/ 1897243 h 2722871"/>
                    <a:gd name="connsiteX7" fmla="*/ 676275 w 4472691"/>
                    <a:gd name="connsiteY7" fmla="*/ 1763893 h 2722871"/>
                    <a:gd name="connsiteX8" fmla="*/ 904875 w 4472691"/>
                    <a:gd name="connsiteY8" fmla="*/ 1640068 h 2722871"/>
                    <a:gd name="connsiteX9" fmla="*/ 1152525 w 4472691"/>
                    <a:gd name="connsiteY9" fmla="*/ 1449568 h 2722871"/>
                    <a:gd name="connsiteX10" fmla="*/ 1238250 w 4472691"/>
                    <a:gd name="connsiteY10" fmla="*/ 1306693 h 2722871"/>
                    <a:gd name="connsiteX11" fmla="*/ 1285875 w 4472691"/>
                    <a:gd name="connsiteY11" fmla="*/ 954268 h 2722871"/>
                    <a:gd name="connsiteX12" fmla="*/ 1409700 w 4472691"/>
                    <a:gd name="connsiteY12" fmla="*/ 754243 h 2722871"/>
                    <a:gd name="connsiteX13" fmla="*/ 1562100 w 4472691"/>
                    <a:gd name="connsiteY13" fmla="*/ 658993 h 2722871"/>
                    <a:gd name="connsiteX14" fmla="*/ 1743075 w 4472691"/>
                    <a:gd name="connsiteY14" fmla="*/ 592318 h 2722871"/>
                    <a:gd name="connsiteX15" fmla="*/ 1905000 w 4472691"/>
                    <a:gd name="connsiteY15" fmla="*/ 382768 h 2722871"/>
                    <a:gd name="connsiteX16" fmla="*/ 2000250 w 4472691"/>
                    <a:gd name="connsiteY16" fmla="*/ 268468 h 2722871"/>
                    <a:gd name="connsiteX17" fmla="*/ 2009775 w 4472691"/>
                    <a:gd name="connsiteY17" fmla="*/ 239893 h 2722871"/>
                    <a:gd name="connsiteX18" fmla="*/ 2276475 w 4472691"/>
                    <a:gd name="connsiteY18" fmla="*/ 335143 h 2722871"/>
                    <a:gd name="connsiteX19" fmla="*/ 2457450 w 4472691"/>
                    <a:gd name="connsiteY19" fmla="*/ 306568 h 2722871"/>
                    <a:gd name="connsiteX20" fmla="*/ 2581275 w 4472691"/>
                    <a:gd name="connsiteY20" fmla="*/ 239893 h 2722871"/>
                    <a:gd name="connsiteX21" fmla="*/ 2714625 w 4472691"/>
                    <a:gd name="connsiteY21" fmla="*/ 39868 h 2722871"/>
                    <a:gd name="connsiteX22" fmla="*/ 2924175 w 4472691"/>
                    <a:gd name="connsiteY22" fmla="*/ 30343 h 2722871"/>
                    <a:gd name="connsiteX23" fmla="*/ 3095625 w 4472691"/>
                    <a:gd name="connsiteY23" fmla="*/ 1768 h 2722871"/>
                    <a:gd name="connsiteX24" fmla="*/ 2933700 w 4472691"/>
                    <a:gd name="connsiteY24" fmla="*/ 87493 h 2722871"/>
                    <a:gd name="connsiteX25" fmla="*/ 2743200 w 4472691"/>
                    <a:gd name="connsiteY25" fmla="*/ 97018 h 2722871"/>
                    <a:gd name="connsiteX26" fmla="*/ 2676525 w 4472691"/>
                    <a:gd name="connsiteY26" fmla="*/ 211318 h 2722871"/>
                    <a:gd name="connsiteX27" fmla="*/ 2609850 w 4472691"/>
                    <a:gd name="connsiteY27" fmla="*/ 306568 h 2722871"/>
                    <a:gd name="connsiteX28" fmla="*/ 2562225 w 4472691"/>
                    <a:gd name="connsiteY28" fmla="*/ 411343 h 2722871"/>
                    <a:gd name="connsiteX29" fmla="*/ 2609850 w 4472691"/>
                    <a:gd name="connsiteY29" fmla="*/ 639943 h 2722871"/>
                    <a:gd name="connsiteX30" fmla="*/ 2733675 w 4472691"/>
                    <a:gd name="connsiteY30" fmla="*/ 754243 h 2722871"/>
                    <a:gd name="connsiteX31" fmla="*/ 2714625 w 4472691"/>
                    <a:gd name="connsiteY31" fmla="*/ 887593 h 2722871"/>
                    <a:gd name="connsiteX32" fmla="*/ 2590800 w 4472691"/>
                    <a:gd name="connsiteY32" fmla="*/ 1049518 h 2722871"/>
                    <a:gd name="connsiteX33" fmla="*/ 2543175 w 4472691"/>
                    <a:gd name="connsiteY33" fmla="*/ 1211443 h 2722871"/>
                    <a:gd name="connsiteX34" fmla="*/ 2514600 w 4472691"/>
                    <a:gd name="connsiteY34" fmla="*/ 1611493 h 2722871"/>
                    <a:gd name="connsiteX35" fmla="*/ 2495550 w 4472691"/>
                    <a:gd name="connsiteY35" fmla="*/ 1821043 h 2722871"/>
                    <a:gd name="connsiteX36" fmla="*/ 2466975 w 4472691"/>
                    <a:gd name="connsiteY36" fmla="*/ 1897243 h 2722871"/>
                    <a:gd name="connsiteX37" fmla="*/ 2362200 w 4472691"/>
                    <a:gd name="connsiteY37" fmla="*/ 1897243 h 2722871"/>
                    <a:gd name="connsiteX38" fmla="*/ 2247900 w 4472691"/>
                    <a:gd name="connsiteY38" fmla="*/ 1878193 h 2722871"/>
                    <a:gd name="connsiteX39" fmla="*/ 2276475 w 4472691"/>
                    <a:gd name="connsiteY39" fmla="*/ 1973443 h 2722871"/>
                    <a:gd name="connsiteX40" fmla="*/ 2324100 w 4472691"/>
                    <a:gd name="connsiteY40" fmla="*/ 2040118 h 2722871"/>
                    <a:gd name="connsiteX41" fmla="*/ 2438400 w 4472691"/>
                    <a:gd name="connsiteY41" fmla="*/ 2192518 h 2722871"/>
                    <a:gd name="connsiteX42" fmla="*/ 2457450 w 4472691"/>
                    <a:gd name="connsiteY42" fmla="*/ 2240143 h 2722871"/>
                    <a:gd name="connsiteX43" fmla="*/ 2590800 w 4472691"/>
                    <a:gd name="connsiteY43" fmla="*/ 2240143 h 2722871"/>
                    <a:gd name="connsiteX44" fmla="*/ 2752725 w 4472691"/>
                    <a:gd name="connsiteY44" fmla="*/ 2211568 h 2722871"/>
                    <a:gd name="connsiteX45" fmla="*/ 2819400 w 4472691"/>
                    <a:gd name="connsiteY45" fmla="*/ 2287768 h 2722871"/>
                    <a:gd name="connsiteX46" fmla="*/ 3038475 w 4472691"/>
                    <a:gd name="connsiteY46" fmla="*/ 2249668 h 2722871"/>
                    <a:gd name="connsiteX47" fmla="*/ 3219450 w 4472691"/>
                    <a:gd name="connsiteY47" fmla="*/ 2354443 h 2722871"/>
                    <a:gd name="connsiteX48" fmla="*/ 3409950 w 4472691"/>
                    <a:gd name="connsiteY48" fmla="*/ 2468743 h 2722871"/>
                    <a:gd name="connsiteX49" fmla="*/ 3676650 w 4472691"/>
                    <a:gd name="connsiteY49" fmla="*/ 2535418 h 2722871"/>
                    <a:gd name="connsiteX50" fmla="*/ 3886200 w 4472691"/>
                    <a:gd name="connsiteY50" fmla="*/ 2668768 h 2722871"/>
                    <a:gd name="connsiteX51" fmla="*/ 3905250 w 4472691"/>
                    <a:gd name="connsiteY51" fmla="*/ 2716393 h 2722871"/>
                    <a:gd name="connsiteX52" fmla="*/ 3962400 w 4472691"/>
                    <a:gd name="connsiteY52" fmla="*/ 2535418 h 2722871"/>
                    <a:gd name="connsiteX53" fmla="*/ 4048125 w 4472691"/>
                    <a:gd name="connsiteY53" fmla="*/ 2392543 h 2722871"/>
                    <a:gd name="connsiteX54" fmla="*/ 4095750 w 4472691"/>
                    <a:gd name="connsiteY54" fmla="*/ 2240143 h 2722871"/>
                    <a:gd name="connsiteX55" fmla="*/ 4229100 w 4472691"/>
                    <a:gd name="connsiteY55" fmla="*/ 2116318 h 2722871"/>
                    <a:gd name="connsiteX56" fmla="*/ 4295775 w 4472691"/>
                    <a:gd name="connsiteY56" fmla="*/ 1935343 h 2722871"/>
                    <a:gd name="connsiteX57" fmla="*/ 4286250 w 4472691"/>
                    <a:gd name="connsiteY57" fmla="*/ 1754368 h 2722871"/>
                    <a:gd name="connsiteX58" fmla="*/ 4314825 w 4472691"/>
                    <a:gd name="connsiteY58" fmla="*/ 1573393 h 2722871"/>
                    <a:gd name="connsiteX59" fmla="*/ 4333875 w 4472691"/>
                    <a:gd name="connsiteY59" fmla="*/ 1440043 h 2722871"/>
                    <a:gd name="connsiteX60" fmla="*/ 4467225 w 4472691"/>
                    <a:gd name="connsiteY60" fmla="*/ 1344793 h 2722871"/>
                    <a:gd name="connsiteX61" fmla="*/ 4124325 w 4472691"/>
                    <a:gd name="connsiteY61" fmla="*/ 782818 h 2722871"/>
                    <a:gd name="connsiteX62" fmla="*/ 4162425 w 4472691"/>
                    <a:gd name="connsiteY62" fmla="*/ 859018 h 2722871"/>
                    <a:gd name="connsiteX63" fmla="*/ 4410075 w 4472691"/>
                    <a:gd name="connsiteY63" fmla="*/ 1344793 h 2722871"/>
                    <a:gd name="connsiteX0" fmla="*/ 0 w 4472691"/>
                    <a:gd name="connsiteY0" fmla="*/ 2525893 h 2722871"/>
                    <a:gd name="connsiteX1" fmla="*/ 57150 w 4472691"/>
                    <a:gd name="connsiteY1" fmla="*/ 2411593 h 2722871"/>
                    <a:gd name="connsiteX2" fmla="*/ 76200 w 4472691"/>
                    <a:gd name="connsiteY2" fmla="*/ 2459218 h 2722871"/>
                    <a:gd name="connsiteX3" fmla="*/ 285750 w 4472691"/>
                    <a:gd name="connsiteY3" fmla="*/ 2516368 h 2722871"/>
                    <a:gd name="connsiteX4" fmla="*/ 476250 w 4472691"/>
                    <a:gd name="connsiteY4" fmla="*/ 2335393 h 2722871"/>
                    <a:gd name="connsiteX5" fmla="*/ 561975 w 4472691"/>
                    <a:gd name="connsiteY5" fmla="*/ 2278243 h 2722871"/>
                    <a:gd name="connsiteX6" fmla="*/ 628650 w 4472691"/>
                    <a:gd name="connsiteY6" fmla="*/ 1897243 h 2722871"/>
                    <a:gd name="connsiteX7" fmla="*/ 676275 w 4472691"/>
                    <a:gd name="connsiteY7" fmla="*/ 1763893 h 2722871"/>
                    <a:gd name="connsiteX8" fmla="*/ 904875 w 4472691"/>
                    <a:gd name="connsiteY8" fmla="*/ 1640068 h 2722871"/>
                    <a:gd name="connsiteX9" fmla="*/ 1152525 w 4472691"/>
                    <a:gd name="connsiteY9" fmla="*/ 1449568 h 2722871"/>
                    <a:gd name="connsiteX10" fmla="*/ 1238250 w 4472691"/>
                    <a:gd name="connsiteY10" fmla="*/ 1306693 h 2722871"/>
                    <a:gd name="connsiteX11" fmla="*/ 1285875 w 4472691"/>
                    <a:gd name="connsiteY11" fmla="*/ 954268 h 2722871"/>
                    <a:gd name="connsiteX12" fmla="*/ 1409700 w 4472691"/>
                    <a:gd name="connsiteY12" fmla="*/ 754243 h 2722871"/>
                    <a:gd name="connsiteX13" fmla="*/ 1562100 w 4472691"/>
                    <a:gd name="connsiteY13" fmla="*/ 658993 h 2722871"/>
                    <a:gd name="connsiteX14" fmla="*/ 1743075 w 4472691"/>
                    <a:gd name="connsiteY14" fmla="*/ 592318 h 2722871"/>
                    <a:gd name="connsiteX15" fmla="*/ 1905000 w 4472691"/>
                    <a:gd name="connsiteY15" fmla="*/ 382768 h 2722871"/>
                    <a:gd name="connsiteX16" fmla="*/ 2000250 w 4472691"/>
                    <a:gd name="connsiteY16" fmla="*/ 268468 h 2722871"/>
                    <a:gd name="connsiteX17" fmla="*/ 2009775 w 4472691"/>
                    <a:gd name="connsiteY17" fmla="*/ 239893 h 2722871"/>
                    <a:gd name="connsiteX18" fmla="*/ 2276475 w 4472691"/>
                    <a:gd name="connsiteY18" fmla="*/ 335143 h 2722871"/>
                    <a:gd name="connsiteX19" fmla="*/ 2457450 w 4472691"/>
                    <a:gd name="connsiteY19" fmla="*/ 306568 h 2722871"/>
                    <a:gd name="connsiteX20" fmla="*/ 2581275 w 4472691"/>
                    <a:gd name="connsiteY20" fmla="*/ 239893 h 2722871"/>
                    <a:gd name="connsiteX21" fmla="*/ 2714625 w 4472691"/>
                    <a:gd name="connsiteY21" fmla="*/ 39868 h 2722871"/>
                    <a:gd name="connsiteX22" fmla="*/ 2924175 w 4472691"/>
                    <a:gd name="connsiteY22" fmla="*/ 30343 h 2722871"/>
                    <a:gd name="connsiteX23" fmla="*/ 3095625 w 4472691"/>
                    <a:gd name="connsiteY23" fmla="*/ 1768 h 2722871"/>
                    <a:gd name="connsiteX24" fmla="*/ 2933700 w 4472691"/>
                    <a:gd name="connsiteY24" fmla="*/ 87493 h 2722871"/>
                    <a:gd name="connsiteX25" fmla="*/ 2743200 w 4472691"/>
                    <a:gd name="connsiteY25" fmla="*/ 97018 h 2722871"/>
                    <a:gd name="connsiteX26" fmla="*/ 2676525 w 4472691"/>
                    <a:gd name="connsiteY26" fmla="*/ 211318 h 2722871"/>
                    <a:gd name="connsiteX27" fmla="*/ 2609850 w 4472691"/>
                    <a:gd name="connsiteY27" fmla="*/ 306568 h 2722871"/>
                    <a:gd name="connsiteX28" fmla="*/ 2562225 w 4472691"/>
                    <a:gd name="connsiteY28" fmla="*/ 411343 h 2722871"/>
                    <a:gd name="connsiteX29" fmla="*/ 2609850 w 4472691"/>
                    <a:gd name="connsiteY29" fmla="*/ 639943 h 2722871"/>
                    <a:gd name="connsiteX30" fmla="*/ 2733675 w 4472691"/>
                    <a:gd name="connsiteY30" fmla="*/ 754243 h 2722871"/>
                    <a:gd name="connsiteX31" fmla="*/ 2714625 w 4472691"/>
                    <a:gd name="connsiteY31" fmla="*/ 887593 h 2722871"/>
                    <a:gd name="connsiteX32" fmla="*/ 2590800 w 4472691"/>
                    <a:gd name="connsiteY32" fmla="*/ 1049518 h 2722871"/>
                    <a:gd name="connsiteX33" fmla="*/ 2543175 w 4472691"/>
                    <a:gd name="connsiteY33" fmla="*/ 1211443 h 2722871"/>
                    <a:gd name="connsiteX34" fmla="*/ 2514600 w 4472691"/>
                    <a:gd name="connsiteY34" fmla="*/ 1611493 h 2722871"/>
                    <a:gd name="connsiteX35" fmla="*/ 2495550 w 4472691"/>
                    <a:gd name="connsiteY35" fmla="*/ 1821043 h 2722871"/>
                    <a:gd name="connsiteX36" fmla="*/ 2466975 w 4472691"/>
                    <a:gd name="connsiteY36" fmla="*/ 1897243 h 2722871"/>
                    <a:gd name="connsiteX37" fmla="*/ 2362200 w 4472691"/>
                    <a:gd name="connsiteY37" fmla="*/ 1897243 h 2722871"/>
                    <a:gd name="connsiteX38" fmla="*/ 2247900 w 4472691"/>
                    <a:gd name="connsiteY38" fmla="*/ 1878193 h 2722871"/>
                    <a:gd name="connsiteX39" fmla="*/ 2276475 w 4472691"/>
                    <a:gd name="connsiteY39" fmla="*/ 1973443 h 2722871"/>
                    <a:gd name="connsiteX40" fmla="*/ 2324100 w 4472691"/>
                    <a:gd name="connsiteY40" fmla="*/ 2040118 h 2722871"/>
                    <a:gd name="connsiteX41" fmla="*/ 2438400 w 4472691"/>
                    <a:gd name="connsiteY41" fmla="*/ 2192518 h 2722871"/>
                    <a:gd name="connsiteX42" fmla="*/ 2457450 w 4472691"/>
                    <a:gd name="connsiteY42" fmla="*/ 2240143 h 2722871"/>
                    <a:gd name="connsiteX43" fmla="*/ 2590800 w 4472691"/>
                    <a:gd name="connsiteY43" fmla="*/ 2240143 h 2722871"/>
                    <a:gd name="connsiteX44" fmla="*/ 2752725 w 4472691"/>
                    <a:gd name="connsiteY44" fmla="*/ 2211568 h 2722871"/>
                    <a:gd name="connsiteX45" fmla="*/ 2819400 w 4472691"/>
                    <a:gd name="connsiteY45" fmla="*/ 2287768 h 2722871"/>
                    <a:gd name="connsiteX46" fmla="*/ 3038475 w 4472691"/>
                    <a:gd name="connsiteY46" fmla="*/ 2249668 h 2722871"/>
                    <a:gd name="connsiteX47" fmla="*/ 3219450 w 4472691"/>
                    <a:gd name="connsiteY47" fmla="*/ 2354443 h 2722871"/>
                    <a:gd name="connsiteX48" fmla="*/ 3409950 w 4472691"/>
                    <a:gd name="connsiteY48" fmla="*/ 2468743 h 2722871"/>
                    <a:gd name="connsiteX49" fmla="*/ 3676650 w 4472691"/>
                    <a:gd name="connsiteY49" fmla="*/ 2535418 h 2722871"/>
                    <a:gd name="connsiteX50" fmla="*/ 3886200 w 4472691"/>
                    <a:gd name="connsiteY50" fmla="*/ 2668768 h 2722871"/>
                    <a:gd name="connsiteX51" fmla="*/ 3905250 w 4472691"/>
                    <a:gd name="connsiteY51" fmla="*/ 2716393 h 2722871"/>
                    <a:gd name="connsiteX52" fmla="*/ 3962400 w 4472691"/>
                    <a:gd name="connsiteY52" fmla="*/ 2535418 h 2722871"/>
                    <a:gd name="connsiteX53" fmla="*/ 4048125 w 4472691"/>
                    <a:gd name="connsiteY53" fmla="*/ 2392543 h 2722871"/>
                    <a:gd name="connsiteX54" fmla="*/ 4095750 w 4472691"/>
                    <a:gd name="connsiteY54" fmla="*/ 2240143 h 2722871"/>
                    <a:gd name="connsiteX55" fmla="*/ 4229100 w 4472691"/>
                    <a:gd name="connsiteY55" fmla="*/ 2116318 h 2722871"/>
                    <a:gd name="connsiteX56" fmla="*/ 4295775 w 4472691"/>
                    <a:gd name="connsiteY56" fmla="*/ 1935343 h 2722871"/>
                    <a:gd name="connsiteX57" fmla="*/ 4286250 w 4472691"/>
                    <a:gd name="connsiteY57" fmla="*/ 1754368 h 2722871"/>
                    <a:gd name="connsiteX58" fmla="*/ 4314825 w 4472691"/>
                    <a:gd name="connsiteY58" fmla="*/ 1573393 h 2722871"/>
                    <a:gd name="connsiteX59" fmla="*/ 4333875 w 4472691"/>
                    <a:gd name="connsiteY59" fmla="*/ 1440043 h 2722871"/>
                    <a:gd name="connsiteX60" fmla="*/ 4467225 w 4472691"/>
                    <a:gd name="connsiteY60" fmla="*/ 1344793 h 2722871"/>
                    <a:gd name="connsiteX61" fmla="*/ 4124325 w 4472691"/>
                    <a:gd name="connsiteY61" fmla="*/ 782818 h 2722871"/>
                    <a:gd name="connsiteX62" fmla="*/ 4162425 w 4472691"/>
                    <a:gd name="connsiteY62" fmla="*/ 859018 h 2722871"/>
                    <a:gd name="connsiteX63" fmla="*/ 4352925 w 4472691"/>
                    <a:gd name="connsiteY63" fmla="*/ 1316218 h 2722871"/>
                    <a:gd name="connsiteX0" fmla="*/ 0 w 4373872"/>
                    <a:gd name="connsiteY0" fmla="*/ 2525893 h 2722871"/>
                    <a:gd name="connsiteX1" fmla="*/ 57150 w 4373872"/>
                    <a:gd name="connsiteY1" fmla="*/ 2411593 h 2722871"/>
                    <a:gd name="connsiteX2" fmla="*/ 76200 w 4373872"/>
                    <a:gd name="connsiteY2" fmla="*/ 2459218 h 2722871"/>
                    <a:gd name="connsiteX3" fmla="*/ 285750 w 4373872"/>
                    <a:gd name="connsiteY3" fmla="*/ 2516368 h 2722871"/>
                    <a:gd name="connsiteX4" fmla="*/ 476250 w 4373872"/>
                    <a:gd name="connsiteY4" fmla="*/ 2335393 h 2722871"/>
                    <a:gd name="connsiteX5" fmla="*/ 561975 w 4373872"/>
                    <a:gd name="connsiteY5" fmla="*/ 2278243 h 2722871"/>
                    <a:gd name="connsiteX6" fmla="*/ 628650 w 4373872"/>
                    <a:gd name="connsiteY6" fmla="*/ 1897243 h 2722871"/>
                    <a:gd name="connsiteX7" fmla="*/ 676275 w 4373872"/>
                    <a:gd name="connsiteY7" fmla="*/ 1763893 h 2722871"/>
                    <a:gd name="connsiteX8" fmla="*/ 904875 w 4373872"/>
                    <a:gd name="connsiteY8" fmla="*/ 1640068 h 2722871"/>
                    <a:gd name="connsiteX9" fmla="*/ 1152525 w 4373872"/>
                    <a:gd name="connsiteY9" fmla="*/ 1449568 h 2722871"/>
                    <a:gd name="connsiteX10" fmla="*/ 1238250 w 4373872"/>
                    <a:gd name="connsiteY10" fmla="*/ 1306693 h 2722871"/>
                    <a:gd name="connsiteX11" fmla="*/ 1285875 w 4373872"/>
                    <a:gd name="connsiteY11" fmla="*/ 954268 h 2722871"/>
                    <a:gd name="connsiteX12" fmla="*/ 1409700 w 4373872"/>
                    <a:gd name="connsiteY12" fmla="*/ 754243 h 2722871"/>
                    <a:gd name="connsiteX13" fmla="*/ 1562100 w 4373872"/>
                    <a:gd name="connsiteY13" fmla="*/ 658993 h 2722871"/>
                    <a:gd name="connsiteX14" fmla="*/ 1743075 w 4373872"/>
                    <a:gd name="connsiteY14" fmla="*/ 592318 h 2722871"/>
                    <a:gd name="connsiteX15" fmla="*/ 1905000 w 4373872"/>
                    <a:gd name="connsiteY15" fmla="*/ 382768 h 2722871"/>
                    <a:gd name="connsiteX16" fmla="*/ 2000250 w 4373872"/>
                    <a:gd name="connsiteY16" fmla="*/ 268468 h 2722871"/>
                    <a:gd name="connsiteX17" fmla="*/ 2009775 w 4373872"/>
                    <a:gd name="connsiteY17" fmla="*/ 239893 h 2722871"/>
                    <a:gd name="connsiteX18" fmla="*/ 2276475 w 4373872"/>
                    <a:gd name="connsiteY18" fmla="*/ 335143 h 2722871"/>
                    <a:gd name="connsiteX19" fmla="*/ 2457450 w 4373872"/>
                    <a:gd name="connsiteY19" fmla="*/ 306568 h 2722871"/>
                    <a:gd name="connsiteX20" fmla="*/ 2581275 w 4373872"/>
                    <a:gd name="connsiteY20" fmla="*/ 239893 h 2722871"/>
                    <a:gd name="connsiteX21" fmla="*/ 2714625 w 4373872"/>
                    <a:gd name="connsiteY21" fmla="*/ 39868 h 2722871"/>
                    <a:gd name="connsiteX22" fmla="*/ 2924175 w 4373872"/>
                    <a:gd name="connsiteY22" fmla="*/ 30343 h 2722871"/>
                    <a:gd name="connsiteX23" fmla="*/ 3095625 w 4373872"/>
                    <a:gd name="connsiteY23" fmla="*/ 1768 h 2722871"/>
                    <a:gd name="connsiteX24" fmla="*/ 2933700 w 4373872"/>
                    <a:gd name="connsiteY24" fmla="*/ 87493 h 2722871"/>
                    <a:gd name="connsiteX25" fmla="*/ 2743200 w 4373872"/>
                    <a:gd name="connsiteY25" fmla="*/ 97018 h 2722871"/>
                    <a:gd name="connsiteX26" fmla="*/ 2676525 w 4373872"/>
                    <a:gd name="connsiteY26" fmla="*/ 211318 h 2722871"/>
                    <a:gd name="connsiteX27" fmla="*/ 2609850 w 4373872"/>
                    <a:gd name="connsiteY27" fmla="*/ 306568 h 2722871"/>
                    <a:gd name="connsiteX28" fmla="*/ 2562225 w 4373872"/>
                    <a:gd name="connsiteY28" fmla="*/ 411343 h 2722871"/>
                    <a:gd name="connsiteX29" fmla="*/ 2609850 w 4373872"/>
                    <a:gd name="connsiteY29" fmla="*/ 639943 h 2722871"/>
                    <a:gd name="connsiteX30" fmla="*/ 2733675 w 4373872"/>
                    <a:gd name="connsiteY30" fmla="*/ 754243 h 2722871"/>
                    <a:gd name="connsiteX31" fmla="*/ 2714625 w 4373872"/>
                    <a:gd name="connsiteY31" fmla="*/ 887593 h 2722871"/>
                    <a:gd name="connsiteX32" fmla="*/ 2590800 w 4373872"/>
                    <a:gd name="connsiteY32" fmla="*/ 1049518 h 2722871"/>
                    <a:gd name="connsiteX33" fmla="*/ 2543175 w 4373872"/>
                    <a:gd name="connsiteY33" fmla="*/ 1211443 h 2722871"/>
                    <a:gd name="connsiteX34" fmla="*/ 2514600 w 4373872"/>
                    <a:gd name="connsiteY34" fmla="*/ 1611493 h 2722871"/>
                    <a:gd name="connsiteX35" fmla="*/ 2495550 w 4373872"/>
                    <a:gd name="connsiteY35" fmla="*/ 1821043 h 2722871"/>
                    <a:gd name="connsiteX36" fmla="*/ 2466975 w 4373872"/>
                    <a:gd name="connsiteY36" fmla="*/ 1897243 h 2722871"/>
                    <a:gd name="connsiteX37" fmla="*/ 2362200 w 4373872"/>
                    <a:gd name="connsiteY37" fmla="*/ 1897243 h 2722871"/>
                    <a:gd name="connsiteX38" fmla="*/ 2247900 w 4373872"/>
                    <a:gd name="connsiteY38" fmla="*/ 1878193 h 2722871"/>
                    <a:gd name="connsiteX39" fmla="*/ 2276475 w 4373872"/>
                    <a:gd name="connsiteY39" fmla="*/ 1973443 h 2722871"/>
                    <a:gd name="connsiteX40" fmla="*/ 2324100 w 4373872"/>
                    <a:gd name="connsiteY40" fmla="*/ 2040118 h 2722871"/>
                    <a:gd name="connsiteX41" fmla="*/ 2438400 w 4373872"/>
                    <a:gd name="connsiteY41" fmla="*/ 2192518 h 2722871"/>
                    <a:gd name="connsiteX42" fmla="*/ 2457450 w 4373872"/>
                    <a:gd name="connsiteY42" fmla="*/ 2240143 h 2722871"/>
                    <a:gd name="connsiteX43" fmla="*/ 2590800 w 4373872"/>
                    <a:gd name="connsiteY43" fmla="*/ 2240143 h 2722871"/>
                    <a:gd name="connsiteX44" fmla="*/ 2752725 w 4373872"/>
                    <a:gd name="connsiteY44" fmla="*/ 2211568 h 2722871"/>
                    <a:gd name="connsiteX45" fmla="*/ 2819400 w 4373872"/>
                    <a:gd name="connsiteY45" fmla="*/ 2287768 h 2722871"/>
                    <a:gd name="connsiteX46" fmla="*/ 3038475 w 4373872"/>
                    <a:gd name="connsiteY46" fmla="*/ 2249668 h 2722871"/>
                    <a:gd name="connsiteX47" fmla="*/ 3219450 w 4373872"/>
                    <a:gd name="connsiteY47" fmla="*/ 2354443 h 2722871"/>
                    <a:gd name="connsiteX48" fmla="*/ 3409950 w 4373872"/>
                    <a:gd name="connsiteY48" fmla="*/ 2468743 h 2722871"/>
                    <a:gd name="connsiteX49" fmla="*/ 3676650 w 4373872"/>
                    <a:gd name="connsiteY49" fmla="*/ 2535418 h 2722871"/>
                    <a:gd name="connsiteX50" fmla="*/ 3886200 w 4373872"/>
                    <a:gd name="connsiteY50" fmla="*/ 2668768 h 2722871"/>
                    <a:gd name="connsiteX51" fmla="*/ 3905250 w 4373872"/>
                    <a:gd name="connsiteY51" fmla="*/ 2716393 h 2722871"/>
                    <a:gd name="connsiteX52" fmla="*/ 3962400 w 4373872"/>
                    <a:gd name="connsiteY52" fmla="*/ 2535418 h 2722871"/>
                    <a:gd name="connsiteX53" fmla="*/ 4048125 w 4373872"/>
                    <a:gd name="connsiteY53" fmla="*/ 2392543 h 2722871"/>
                    <a:gd name="connsiteX54" fmla="*/ 4095750 w 4373872"/>
                    <a:gd name="connsiteY54" fmla="*/ 2240143 h 2722871"/>
                    <a:gd name="connsiteX55" fmla="*/ 4229100 w 4373872"/>
                    <a:gd name="connsiteY55" fmla="*/ 2116318 h 2722871"/>
                    <a:gd name="connsiteX56" fmla="*/ 4295775 w 4373872"/>
                    <a:gd name="connsiteY56" fmla="*/ 1935343 h 2722871"/>
                    <a:gd name="connsiteX57" fmla="*/ 4286250 w 4373872"/>
                    <a:gd name="connsiteY57" fmla="*/ 1754368 h 2722871"/>
                    <a:gd name="connsiteX58" fmla="*/ 4314825 w 4373872"/>
                    <a:gd name="connsiteY58" fmla="*/ 1573393 h 2722871"/>
                    <a:gd name="connsiteX59" fmla="*/ 4333875 w 4373872"/>
                    <a:gd name="connsiteY59" fmla="*/ 1440043 h 2722871"/>
                    <a:gd name="connsiteX60" fmla="*/ 4362450 w 4373872"/>
                    <a:gd name="connsiteY60" fmla="*/ 1316218 h 2722871"/>
                    <a:gd name="connsiteX61" fmla="*/ 4124325 w 4373872"/>
                    <a:gd name="connsiteY61" fmla="*/ 782818 h 2722871"/>
                    <a:gd name="connsiteX62" fmla="*/ 4162425 w 4373872"/>
                    <a:gd name="connsiteY62" fmla="*/ 859018 h 2722871"/>
                    <a:gd name="connsiteX63" fmla="*/ 4352925 w 4373872"/>
                    <a:gd name="connsiteY63" fmla="*/ 1316218 h 2722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4373872" h="2722871">
                      <a:moveTo>
                        <a:pt x="0" y="2525893"/>
                      </a:moveTo>
                      <a:cubicBezTo>
                        <a:pt x="22225" y="2474299"/>
                        <a:pt x="44450" y="2422705"/>
                        <a:pt x="57150" y="2411593"/>
                      </a:cubicBezTo>
                      <a:cubicBezTo>
                        <a:pt x="69850" y="2400481"/>
                        <a:pt x="38100" y="2441756"/>
                        <a:pt x="76200" y="2459218"/>
                      </a:cubicBezTo>
                      <a:cubicBezTo>
                        <a:pt x="114300" y="2476680"/>
                        <a:pt x="219075" y="2537005"/>
                        <a:pt x="285750" y="2516368"/>
                      </a:cubicBezTo>
                      <a:cubicBezTo>
                        <a:pt x="352425" y="2495731"/>
                        <a:pt x="430213" y="2375080"/>
                        <a:pt x="476250" y="2335393"/>
                      </a:cubicBezTo>
                      <a:cubicBezTo>
                        <a:pt x="522287" y="2295706"/>
                        <a:pt x="536575" y="2351268"/>
                        <a:pt x="561975" y="2278243"/>
                      </a:cubicBezTo>
                      <a:cubicBezTo>
                        <a:pt x="587375" y="2205218"/>
                        <a:pt x="609600" y="1982968"/>
                        <a:pt x="628650" y="1897243"/>
                      </a:cubicBezTo>
                      <a:cubicBezTo>
                        <a:pt x="647700" y="1811518"/>
                        <a:pt x="630238" y="1806755"/>
                        <a:pt x="676275" y="1763893"/>
                      </a:cubicBezTo>
                      <a:cubicBezTo>
                        <a:pt x="722312" y="1721031"/>
                        <a:pt x="825500" y="1692455"/>
                        <a:pt x="904875" y="1640068"/>
                      </a:cubicBezTo>
                      <a:cubicBezTo>
                        <a:pt x="984250" y="1587681"/>
                        <a:pt x="1096963" y="1505130"/>
                        <a:pt x="1152525" y="1449568"/>
                      </a:cubicBezTo>
                      <a:cubicBezTo>
                        <a:pt x="1208087" y="1394006"/>
                        <a:pt x="1216025" y="1389243"/>
                        <a:pt x="1238250" y="1306693"/>
                      </a:cubicBezTo>
                      <a:cubicBezTo>
                        <a:pt x="1260475" y="1224143"/>
                        <a:pt x="1257300" y="1046343"/>
                        <a:pt x="1285875" y="954268"/>
                      </a:cubicBezTo>
                      <a:cubicBezTo>
                        <a:pt x="1314450" y="862193"/>
                        <a:pt x="1363662" y="803456"/>
                        <a:pt x="1409700" y="754243"/>
                      </a:cubicBezTo>
                      <a:cubicBezTo>
                        <a:pt x="1455738" y="705030"/>
                        <a:pt x="1506538" y="685980"/>
                        <a:pt x="1562100" y="658993"/>
                      </a:cubicBezTo>
                      <a:cubicBezTo>
                        <a:pt x="1617662" y="632006"/>
                        <a:pt x="1685925" y="638355"/>
                        <a:pt x="1743075" y="592318"/>
                      </a:cubicBezTo>
                      <a:cubicBezTo>
                        <a:pt x="1800225" y="546281"/>
                        <a:pt x="1862138" y="436743"/>
                        <a:pt x="1905000" y="382768"/>
                      </a:cubicBezTo>
                      <a:cubicBezTo>
                        <a:pt x="1947862" y="328793"/>
                        <a:pt x="2000250" y="268468"/>
                        <a:pt x="2000250" y="268468"/>
                      </a:cubicBezTo>
                      <a:cubicBezTo>
                        <a:pt x="2017712" y="244656"/>
                        <a:pt x="1963738" y="228781"/>
                        <a:pt x="2009775" y="239893"/>
                      </a:cubicBezTo>
                      <a:cubicBezTo>
                        <a:pt x="2055812" y="251005"/>
                        <a:pt x="2201863" y="324031"/>
                        <a:pt x="2276475" y="335143"/>
                      </a:cubicBezTo>
                      <a:cubicBezTo>
                        <a:pt x="2351087" y="346255"/>
                        <a:pt x="2406650" y="322443"/>
                        <a:pt x="2457450" y="306568"/>
                      </a:cubicBezTo>
                      <a:cubicBezTo>
                        <a:pt x="2508250" y="290693"/>
                        <a:pt x="2538413" y="284343"/>
                        <a:pt x="2581275" y="239893"/>
                      </a:cubicBezTo>
                      <a:cubicBezTo>
                        <a:pt x="2624137" y="195443"/>
                        <a:pt x="2657475" y="74793"/>
                        <a:pt x="2714625" y="39868"/>
                      </a:cubicBezTo>
                      <a:cubicBezTo>
                        <a:pt x="2771775" y="4943"/>
                        <a:pt x="2860675" y="36693"/>
                        <a:pt x="2924175" y="30343"/>
                      </a:cubicBezTo>
                      <a:cubicBezTo>
                        <a:pt x="2987675" y="23993"/>
                        <a:pt x="3094038" y="-7757"/>
                        <a:pt x="3095625" y="1768"/>
                      </a:cubicBezTo>
                      <a:cubicBezTo>
                        <a:pt x="3097213" y="11293"/>
                        <a:pt x="2992437" y="71618"/>
                        <a:pt x="2933700" y="87493"/>
                      </a:cubicBezTo>
                      <a:cubicBezTo>
                        <a:pt x="2874963" y="103368"/>
                        <a:pt x="2786062" y="76381"/>
                        <a:pt x="2743200" y="97018"/>
                      </a:cubicBezTo>
                      <a:cubicBezTo>
                        <a:pt x="2700338" y="117655"/>
                        <a:pt x="2698750" y="176393"/>
                        <a:pt x="2676525" y="211318"/>
                      </a:cubicBezTo>
                      <a:cubicBezTo>
                        <a:pt x="2654300" y="246243"/>
                        <a:pt x="2628900" y="273230"/>
                        <a:pt x="2609850" y="306568"/>
                      </a:cubicBezTo>
                      <a:cubicBezTo>
                        <a:pt x="2590800" y="339905"/>
                        <a:pt x="2562225" y="355781"/>
                        <a:pt x="2562225" y="411343"/>
                      </a:cubicBezTo>
                      <a:cubicBezTo>
                        <a:pt x="2562225" y="466905"/>
                        <a:pt x="2581275" y="582793"/>
                        <a:pt x="2609850" y="639943"/>
                      </a:cubicBezTo>
                      <a:cubicBezTo>
                        <a:pt x="2638425" y="697093"/>
                        <a:pt x="2716213" y="712968"/>
                        <a:pt x="2733675" y="754243"/>
                      </a:cubicBezTo>
                      <a:cubicBezTo>
                        <a:pt x="2751138" y="795518"/>
                        <a:pt x="2738438" y="838380"/>
                        <a:pt x="2714625" y="887593"/>
                      </a:cubicBezTo>
                      <a:cubicBezTo>
                        <a:pt x="2690813" y="936805"/>
                        <a:pt x="2619375" y="995543"/>
                        <a:pt x="2590800" y="1049518"/>
                      </a:cubicBezTo>
                      <a:cubicBezTo>
                        <a:pt x="2562225" y="1103493"/>
                        <a:pt x="2555875" y="1117781"/>
                        <a:pt x="2543175" y="1211443"/>
                      </a:cubicBezTo>
                      <a:cubicBezTo>
                        <a:pt x="2530475" y="1305105"/>
                        <a:pt x="2522538" y="1509893"/>
                        <a:pt x="2514600" y="1611493"/>
                      </a:cubicBezTo>
                      <a:cubicBezTo>
                        <a:pt x="2506663" y="1713093"/>
                        <a:pt x="2503487" y="1773418"/>
                        <a:pt x="2495550" y="1821043"/>
                      </a:cubicBezTo>
                      <a:cubicBezTo>
                        <a:pt x="2487613" y="1868668"/>
                        <a:pt x="2489200" y="1884543"/>
                        <a:pt x="2466975" y="1897243"/>
                      </a:cubicBezTo>
                      <a:cubicBezTo>
                        <a:pt x="2444750" y="1909943"/>
                        <a:pt x="2398712" y="1900418"/>
                        <a:pt x="2362200" y="1897243"/>
                      </a:cubicBezTo>
                      <a:cubicBezTo>
                        <a:pt x="2325688" y="1894068"/>
                        <a:pt x="2262188" y="1865493"/>
                        <a:pt x="2247900" y="1878193"/>
                      </a:cubicBezTo>
                      <a:cubicBezTo>
                        <a:pt x="2233613" y="1890893"/>
                        <a:pt x="2263775" y="1946456"/>
                        <a:pt x="2276475" y="1973443"/>
                      </a:cubicBezTo>
                      <a:cubicBezTo>
                        <a:pt x="2289175" y="2000430"/>
                        <a:pt x="2297112" y="2003605"/>
                        <a:pt x="2324100" y="2040118"/>
                      </a:cubicBezTo>
                      <a:cubicBezTo>
                        <a:pt x="2351088" y="2076631"/>
                        <a:pt x="2416175" y="2159181"/>
                        <a:pt x="2438400" y="2192518"/>
                      </a:cubicBezTo>
                      <a:cubicBezTo>
                        <a:pt x="2460625" y="2225855"/>
                        <a:pt x="2432050" y="2232206"/>
                        <a:pt x="2457450" y="2240143"/>
                      </a:cubicBezTo>
                      <a:cubicBezTo>
                        <a:pt x="2482850" y="2248080"/>
                        <a:pt x="2541588" y="2244905"/>
                        <a:pt x="2590800" y="2240143"/>
                      </a:cubicBezTo>
                      <a:cubicBezTo>
                        <a:pt x="2640013" y="2235380"/>
                        <a:pt x="2714625" y="2203631"/>
                        <a:pt x="2752725" y="2211568"/>
                      </a:cubicBezTo>
                      <a:cubicBezTo>
                        <a:pt x="2790825" y="2219505"/>
                        <a:pt x="2771775" y="2281418"/>
                        <a:pt x="2819400" y="2287768"/>
                      </a:cubicBezTo>
                      <a:cubicBezTo>
                        <a:pt x="2867025" y="2294118"/>
                        <a:pt x="2971800" y="2238555"/>
                        <a:pt x="3038475" y="2249668"/>
                      </a:cubicBezTo>
                      <a:cubicBezTo>
                        <a:pt x="3105150" y="2260780"/>
                        <a:pt x="3157538" y="2317931"/>
                        <a:pt x="3219450" y="2354443"/>
                      </a:cubicBezTo>
                      <a:cubicBezTo>
                        <a:pt x="3281362" y="2390955"/>
                        <a:pt x="3333750" y="2438580"/>
                        <a:pt x="3409950" y="2468743"/>
                      </a:cubicBezTo>
                      <a:cubicBezTo>
                        <a:pt x="3486150" y="2498906"/>
                        <a:pt x="3597275" y="2502081"/>
                        <a:pt x="3676650" y="2535418"/>
                      </a:cubicBezTo>
                      <a:cubicBezTo>
                        <a:pt x="3756025" y="2568755"/>
                        <a:pt x="3848100" y="2638606"/>
                        <a:pt x="3886200" y="2668768"/>
                      </a:cubicBezTo>
                      <a:cubicBezTo>
                        <a:pt x="3924300" y="2698930"/>
                        <a:pt x="3892550" y="2738618"/>
                        <a:pt x="3905250" y="2716393"/>
                      </a:cubicBezTo>
                      <a:cubicBezTo>
                        <a:pt x="3917950" y="2694168"/>
                        <a:pt x="3938588" y="2589393"/>
                        <a:pt x="3962400" y="2535418"/>
                      </a:cubicBezTo>
                      <a:cubicBezTo>
                        <a:pt x="3986212" y="2481443"/>
                        <a:pt x="4025900" y="2441755"/>
                        <a:pt x="4048125" y="2392543"/>
                      </a:cubicBezTo>
                      <a:cubicBezTo>
                        <a:pt x="4070350" y="2343331"/>
                        <a:pt x="4065588" y="2286180"/>
                        <a:pt x="4095750" y="2240143"/>
                      </a:cubicBezTo>
                      <a:cubicBezTo>
                        <a:pt x="4125912" y="2194106"/>
                        <a:pt x="4195763" y="2167118"/>
                        <a:pt x="4229100" y="2116318"/>
                      </a:cubicBezTo>
                      <a:cubicBezTo>
                        <a:pt x="4262437" y="2065518"/>
                        <a:pt x="4286250" y="1995668"/>
                        <a:pt x="4295775" y="1935343"/>
                      </a:cubicBezTo>
                      <a:cubicBezTo>
                        <a:pt x="4305300" y="1875018"/>
                        <a:pt x="4283075" y="1814693"/>
                        <a:pt x="4286250" y="1754368"/>
                      </a:cubicBezTo>
                      <a:cubicBezTo>
                        <a:pt x="4289425" y="1694043"/>
                        <a:pt x="4306888" y="1625780"/>
                        <a:pt x="4314825" y="1573393"/>
                      </a:cubicBezTo>
                      <a:cubicBezTo>
                        <a:pt x="4322762" y="1521006"/>
                        <a:pt x="4325938" y="1482905"/>
                        <a:pt x="4333875" y="1440043"/>
                      </a:cubicBezTo>
                      <a:cubicBezTo>
                        <a:pt x="4341812" y="1397181"/>
                        <a:pt x="4397375" y="1425756"/>
                        <a:pt x="4362450" y="1316218"/>
                      </a:cubicBezTo>
                      <a:cubicBezTo>
                        <a:pt x="4327525" y="1206681"/>
                        <a:pt x="4157662" y="859018"/>
                        <a:pt x="4124325" y="782818"/>
                      </a:cubicBezTo>
                      <a:cubicBezTo>
                        <a:pt x="4090988" y="706618"/>
                        <a:pt x="4124325" y="770118"/>
                        <a:pt x="4162425" y="859018"/>
                      </a:cubicBezTo>
                      <a:cubicBezTo>
                        <a:pt x="4200525" y="947918"/>
                        <a:pt x="4364831" y="1321774"/>
                        <a:pt x="4352925" y="1316218"/>
                      </a:cubicBezTo>
                    </a:path>
                  </a:pathLst>
                </a:custGeom>
                <a:noFill/>
                <a:ln w="508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7F746AB2-67FC-49FB-B20D-8EC31F96AF29}"/>
                  </a:ext>
                </a:extLst>
              </p:cNvPr>
              <p:cNvSpPr/>
              <p:nvPr/>
            </p:nvSpPr>
            <p:spPr>
              <a:xfrm>
                <a:off x="6067425" y="2495551"/>
                <a:ext cx="180975" cy="190500"/>
              </a:xfrm>
              <a:custGeom>
                <a:avLst/>
                <a:gdLst>
                  <a:gd name="connsiteX0" fmla="*/ 361950 w 361950"/>
                  <a:gd name="connsiteY0" fmla="*/ 523875 h 523875"/>
                  <a:gd name="connsiteX1" fmla="*/ 276225 w 361950"/>
                  <a:gd name="connsiteY1" fmla="*/ 285750 h 523875"/>
                  <a:gd name="connsiteX2" fmla="*/ 133350 w 361950"/>
                  <a:gd name="connsiteY2" fmla="*/ 123825 h 523875"/>
                  <a:gd name="connsiteX3" fmla="*/ 0 w 361950"/>
                  <a:gd name="connsiteY3" fmla="*/ 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523875">
                    <a:moveTo>
                      <a:pt x="361950" y="523875"/>
                    </a:moveTo>
                    <a:cubicBezTo>
                      <a:pt x="338137" y="438150"/>
                      <a:pt x="314325" y="352425"/>
                      <a:pt x="276225" y="285750"/>
                    </a:cubicBezTo>
                    <a:cubicBezTo>
                      <a:pt x="238125" y="219075"/>
                      <a:pt x="179387" y="171450"/>
                      <a:pt x="133350" y="123825"/>
                    </a:cubicBezTo>
                    <a:cubicBezTo>
                      <a:pt x="87312" y="76200"/>
                      <a:pt x="43656" y="38100"/>
                      <a:pt x="0" y="0"/>
                    </a:cubicBezTo>
                  </a:path>
                </a:pathLst>
              </a:custGeom>
              <a:noFill/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B666586-F7DD-4448-93F3-942A51C4C26F}"/>
                </a:ext>
              </a:extLst>
            </p:cNvPr>
            <p:cNvSpPr/>
            <p:nvPr/>
          </p:nvSpPr>
          <p:spPr>
            <a:xfrm>
              <a:off x="6002452" y="2436286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4614A6E-7430-4FDB-AB9B-9A7C3365D9F9}"/>
                </a:ext>
              </a:extLst>
            </p:cNvPr>
            <p:cNvSpPr/>
            <p:nvPr/>
          </p:nvSpPr>
          <p:spPr>
            <a:xfrm>
              <a:off x="5473506" y="3883903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971BB7D9-D4E7-4A3C-A0C4-9C8DFE357163}"/>
                </a:ext>
              </a:extLst>
            </p:cNvPr>
            <p:cNvSpPr/>
            <p:nvPr/>
          </p:nvSpPr>
          <p:spPr>
            <a:xfrm>
              <a:off x="5766231" y="4301944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星形: 五角 72">
              <a:extLst>
                <a:ext uri="{FF2B5EF4-FFF2-40B4-BE49-F238E27FC236}">
                  <a16:creationId xmlns:a16="http://schemas.microsoft.com/office/drawing/2014/main" id="{FAD47917-FC59-4CFD-AA6C-C76653956FB2}"/>
                </a:ext>
              </a:extLst>
            </p:cNvPr>
            <p:cNvSpPr/>
            <p:nvPr/>
          </p:nvSpPr>
          <p:spPr>
            <a:xfrm>
              <a:off x="7563635" y="2151103"/>
              <a:ext cx="342958" cy="342958"/>
            </a:xfrm>
            <a:prstGeom prst="star5">
              <a:avLst>
                <a:gd name="adj" fmla="val 16586"/>
                <a:gd name="hf" fmla="val 105146"/>
                <a:gd name="vf" fmla="val 11055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8E60D626-3B4B-470D-AF25-55F10DF231E0}"/>
                </a:ext>
              </a:extLst>
            </p:cNvPr>
            <p:cNvSpPr/>
            <p:nvPr/>
          </p:nvSpPr>
          <p:spPr>
            <a:xfrm>
              <a:off x="8290997" y="326507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EDEFB849-6B21-467C-9D0F-8D465B92AE1A}"/>
                </a:ext>
              </a:extLst>
            </p:cNvPr>
            <p:cNvSpPr/>
            <p:nvPr/>
          </p:nvSpPr>
          <p:spPr>
            <a:xfrm>
              <a:off x="8039858" y="384064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B17E018-C2A3-47FE-BBB5-324B49249CB8}"/>
              </a:ext>
            </a:extLst>
          </p:cNvPr>
          <p:cNvGrpSpPr/>
          <p:nvPr/>
        </p:nvGrpSpPr>
        <p:grpSpPr>
          <a:xfrm>
            <a:off x="3212766" y="5272392"/>
            <a:ext cx="1266792" cy="251033"/>
            <a:chOff x="2734784" y="5296615"/>
            <a:chExt cx="1266792" cy="251033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CD8658A-6EFA-4893-9A3A-A819F85A03E0}"/>
                </a:ext>
              </a:extLst>
            </p:cNvPr>
            <p:cNvGrpSpPr/>
            <p:nvPr/>
          </p:nvGrpSpPr>
          <p:grpSpPr>
            <a:xfrm flipH="1">
              <a:off x="3750543" y="5296615"/>
              <a:ext cx="251033" cy="251033"/>
              <a:chOff x="8359775" y="1939925"/>
              <a:chExt cx="749300" cy="749300"/>
            </a:xfrm>
            <a:solidFill>
              <a:srgbClr val="A6A6A6"/>
            </a:solidFill>
          </p:grpSpPr>
          <p:sp>
            <p:nvSpPr>
              <p:cNvPr id="23" name="圆: 空心 22">
                <a:extLst>
                  <a:ext uri="{FF2B5EF4-FFF2-40B4-BE49-F238E27FC236}">
                    <a16:creationId xmlns:a16="http://schemas.microsoft.com/office/drawing/2014/main" id="{2EFDCDDE-21BD-41F0-A8EC-6548DC3DC9E2}"/>
                  </a:ext>
                </a:extLst>
              </p:cNvPr>
              <p:cNvSpPr/>
              <p:nvPr/>
            </p:nvSpPr>
            <p:spPr>
              <a:xfrm>
                <a:off x="8359775" y="1939925"/>
                <a:ext cx="749300" cy="749300"/>
              </a:xfrm>
              <a:prstGeom prst="donut">
                <a:avLst>
                  <a:gd name="adj" fmla="val 12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圆: 空心 26">
                <a:extLst>
                  <a:ext uri="{FF2B5EF4-FFF2-40B4-BE49-F238E27FC236}">
                    <a16:creationId xmlns:a16="http://schemas.microsoft.com/office/drawing/2014/main" id="{25A64615-BC6A-4F26-89B4-2AE3C50E5C68}"/>
                  </a:ext>
                </a:extLst>
              </p:cNvPr>
              <p:cNvSpPr/>
              <p:nvPr/>
            </p:nvSpPr>
            <p:spPr>
              <a:xfrm>
                <a:off x="8547094" y="2127251"/>
                <a:ext cx="374652" cy="374650"/>
              </a:xfrm>
              <a:prstGeom prst="donu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390E3346-FD7E-49D4-8C57-E1A0975D91F0}"/>
                </a:ext>
              </a:extLst>
            </p:cNvPr>
            <p:cNvSpPr/>
            <p:nvPr/>
          </p:nvSpPr>
          <p:spPr>
            <a:xfrm>
              <a:off x="2734784" y="531830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D1077234-A02C-46FF-9F8A-E56DC1A571FC}"/>
                </a:ext>
              </a:extLst>
            </p:cNvPr>
            <p:cNvCxnSpPr>
              <a:stCxn id="74" idx="6"/>
              <a:endCxn id="23" idx="6"/>
            </p:cNvCxnSpPr>
            <p:nvPr/>
          </p:nvCxnSpPr>
          <p:spPr>
            <a:xfrm>
              <a:off x="2942430" y="5422132"/>
              <a:ext cx="808113" cy="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A6A6A6"/>
                  </a:gs>
                  <a:gs pos="100000">
                    <a:srgbClr val="B88955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3911">
            <a:extLst>
              <a:ext uri="{FF2B5EF4-FFF2-40B4-BE49-F238E27FC236}">
                <a16:creationId xmlns:a16="http://schemas.microsoft.com/office/drawing/2014/main" id="{6FBF6A5D-07A5-4AFE-B3AA-294D96CB84B5}"/>
              </a:ext>
            </a:extLst>
          </p:cNvPr>
          <p:cNvGrpSpPr/>
          <p:nvPr/>
        </p:nvGrpSpPr>
        <p:grpSpPr>
          <a:xfrm>
            <a:off x="4147026" y="5564491"/>
            <a:ext cx="2786798" cy="728529"/>
            <a:chOff x="540456" y="237481"/>
            <a:chExt cx="5573595" cy="1457055"/>
          </a:xfrm>
        </p:grpSpPr>
        <p:grpSp>
          <p:nvGrpSpPr>
            <p:cNvPr id="78" name="Group 3909">
              <a:extLst>
                <a:ext uri="{FF2B5EF4-FFF2-40B4-BE49-F238E27FC236}">
                  <a16:creationId xmlns:a16="http://schemas.microsoft.com/office/drawing/2014/main" id="{AAD85BA2-F0B7-4993-9932-CC2C64CBEFC8}"/>
                </a:ext>
              </a:extLst>
            </p:cNvPr>
            <p:cNvGrpSpPr/>
            <p:nvPr/>
          </p:nvGrpSpPr>
          <p:grpSpPr>
            <a:xfrm>
              <a:off x="1707945" y="237481"/>
              <a:ext cx="4406106" cy="1457055"/>
              <a:chOff x="0" y="213361"/>
              <a:chExt cx="4406104" cy="1457053"/>
            </a:xfrm>
          </p:grpSpPr>
          <p:sp>
            <p:nvSpPr>
              <p:cNvPr id="80" name="Shape 3907">
                <a:extLst>
                  <a:ext uri="{FF2B5EF4-FFF2-40B4-BE49-F238E27FC236}">
                    <a16:creationId xmlns:a16="http://schemas.microsoft.com/office/drawing/2014/main" id="{6E1ABF92-FE30-4F9B-97D7-6149AD42F619}"/>
                  </a:ext>
                </a:extLst>
              </p:cNvPr>
              <p:cNvSpPr/>
              <p:nvPr/>
            </p:nvSpPr>
            <p:spPr>
              <a:xfrm>
                <a:off x="0" y="213361"/>
                <a:ext cx="3956162" cy="49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lnSpc>
                    <a:spcPct val="65000"/>
                  </a:lnSpc>
                  <a:defRPr sz="3000">
                    <a:solidFill>
                      <a:srgbClr val="A10118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400" dirty="0">
                    <a:solidFill>
                      <a:schemeClr val="accent5"/>
                    </a:solidFill>
                    <a:latin typeface="+mn-lt"/>
                    <a:ea typeface="+mn-ea"/>
                    <a:cs typeface="+mn-ea"/>
                    <a:sym typeface="+mn-lt"/>
                  </a:rPr>
                  <a:t>1.16</a:t>
                </a:r>
                <a:endParaRPr sz="24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1" name="Shape 3908">
                <a:extLst>
                  <a:ext uri="{FF2B5EF4-FFF2-40B4-BE49-F238E27FC236}">
                    <a16:creationId xmlns:a16="http://schemas.microsoft.com/office/drawing/2014/main" id="{04980B4F-677F-4F02-AE2B-8757B9CB1D39}"/>
                  </a:ext>
                </a:extLst>
              </p:cNvPr>
              <p:cNvSpPr/>
              <p:nvPr/>
            </p:nvSpPr>
            <p:spPr>
              <a:xfrm>
                <a:off x="0" y="494415"/>
                <a:ext cx="4406104" cy="1175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914400">
                  <a:lnSpc>
                    <a:spcPct val="130000"/>
                  </a:lnSpc>
                  <a:defRPr sz="1800">
                    <a:solidFill>
                      <a:srgbClr val="A6AAA9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2200" dirty="0">
                    <a:latin typeface="+mn-lt"/>
                    <a:ea typeface="+mn-ea"/>
                    <a:cs typeface="+mn-ea"/>
                    <a:sym typeface="+mn-lt"/>
                  </a:rPr>
                  <a:t>开题立项</a:t>
                </a:r>
                <a:endParaRPr sz="2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79" name="Shape 3910">
              <a:extLst>
                <a:ext uri="{FF2B5EF4-FFF2-40B4-BE49-F238E27FC236}">
                  <a16:creationId xmlns:a16="http://schemas.microsoft.com/office/drawing/2014/main" id="{0D5D51CB-1E32-4E05-B948-67968EA4CA94}"/>
                </a:ext>
              </a:extLst>
            </p:cNvPr>
            <p:cNvSpPr/>
            <p:nvPr/>
          </p:nvSpPr>
          <p:spPr>
            <a:xfrm>
              <a:off x="540456" y="549612"/>
              <a:ext cx="1435094" cy="617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lnSpc>
                  <a:spcPct val="65000"/>
                </a:lnSpc>
                <a:defRPr sz="10000">
                  <a:solidFill>
                    <a:srgbClr val="A6AAA9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sz="3200" dirty="0">
                <a:solidFill>
                  <a:schemeClr val="accent5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2" name="Group 3911">
            <a:extLst>
              <a:ext uri="{FF2B5EF4-FFF2-40B4-BE49-F238E27FC236}">
                <a16:creationId xmlns:a16="http://schemas.microsoft.com/office/drawing/2014/main" id="{98561418-0598-4FE1-A7E4-C69F87A0E404}"/>
              </a:ext>
            </a:extLst>
          </p:cNvPr>
          <p:cNvGrpSpPr/>
          <p:nvPr/>
        </p:nvGrpSpPr>
        <p:grpSpPr>
          <a:xfrm>
            <a:off x="955956" y="3356649"/>
            <a:ext cx="2752390" cy="728529"/>
            <a:chOff x="609272" y="237481"/>
            <a:chExt cx="5504779" cy="1457055"/>
          </a:xfrm>
        </p:grpSpPr>
        <p:grpSp>
          <p:nvGrpSpPr>
            <p:cNvPr id="83" name="Group 3909">
              <a:extLst>
                <a:ext uri="{FF2B5EF4-FFF2-40B4-BE49-F238E27FC236}">
                  <a16:creationId xmlns:a16="http://schemas.microsoft.com/office/drawing/2014/main" id="{6B4A9ED1-6F85-4A86-A02A-16B52E726F53}"/>
                </a:ext>
              </a:extLst>
            </p:cNvPr>
            <p:cNvGrpSpPr/>
            <p:nvPr/>
          </p:nvGrpSpPr>
          <p:grpSpPr>
            <a:xfrm>
              <a:off x="1707945" y="237481"/>
              <a:ext cx="4406106" cy="1457055"/>
              <a:chOff x="0" y="213361"/>
              <a:chExt cx="4406104" cy="1457053"/>
            </a:xfrm>
          </p:grpSpPr>
          <p:sp>
            <p:nvSpPr>
              <p:cNvPr id="85" name="Shape 3907">
                <a:extLst>
                  <a:ext uri="{FF2B5EF4-FFF2-40B4-BE49-F238E27FC236}">
                    <a16:creationId xmlns:a16="http://schemas.microsoft.com/office/drawing/2014/main" id="{D76384B1-7166-4E4F-82BC-999D54E93A94}"/>
                  </a:ext>
                </a:extLst>
              </p:cNvPr>
              <p:cNvSpPr/>
              <p:nvPr/>
            </p:nvSpPr>
            <p:spPr>
              <a:xfrm>
                <a:off x="0" y="213361"/>
                <a:ext cx="3956162" cy="49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lnSpc>
                    <a:spcPct val="65000"/>
                  </a:lnSpc>
                  <a:defRPr sz="3000">
                    <a:solidFill>
                      <a:srgbClr val="A10118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400" dirty="0">
                    <a:solidFill>
                      <a:schemeClr val="accent5"/>
                    </a:solidFill>
                    <a:latin typeface="+mn-lt"/>
                    <a:ea typeface="+mn-ea"/>
                    <a:cs typeface="+mn-ea"/>
                    <a:sym typeface="+mn-lt"/>
                  </a:rPr>
                  <a:t>2.24</a:t>
                </a:r>
                <a:endParaRPr sz="24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6" name="Shape 3908">
                <a:extLst>
                  <a:ext uri="{FF2B5EF4-FFF2-40B4-BE49-F238E27FC236}">
                    <a16:creationId xmlns:a16="http://schemas.microsoft.com/office/drawing/2014/main" id="{BBDD34F3-3EDA-46C0-BF57-F459071E6B07}"/>
                  </a:ext>
                </a:extLst>
              </p:cNvPr>
              <p:cNvSpPr/>
              <p:nvPr/>
            </p:nvSpPr>
            <p:spPr>
              <a:xfrm>
                <a:off x="0" y="494415"/>
                <a:ext cx="4406104" cy="1175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914400">
                  <a:lnSpc>
                    <a:spcPct val="130000"/>
                  </a:lnSpc>
                  <a:defRPr sz="1800">
                    <a:solidFill>
                      <a:srgbClr val="A6AAA9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2200" dirty="0">
                    <a:latin typeface="+mn-lt"/>
                    <a:ea typeface="+mn-ea"/>
                    <a:cs typeface="+mn-ea"/>
                    <a:sym typeface="+mn-lt"/>
                  </a:rPr>
                  <a:t>需求分析</a:t>
                </a:r>
                <a:endParaRPr sz="2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84" name="Shape 3910">
              <a:extLst>
                <a:ext uri="{FF2B5EF4-FFF2-40B4-BE49-F238E27FC236}">
                  <a16:creationId xmlns:a16="http://schemas.microsoft.com/office/drawing/2014/main" id="{4D396F44-0A51-4406-A99B-5399EF926641}"/>
                </a:ext>
              </a:extLst>
            </p:cNvPr>
            <p:cNvSpPr/>
            <p:nvPr/>
          </p:nvSpPr>
          <p:spPr>
            <a:xfrm>
              <a:off x="609272" y="591078"/>
              <a:ext cx="1312130" cy="617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lnSpc>
                  <a:spcPct val="65000"/>
                </a:lnSpc>
                <a:defRPr sz="10000">
                  <a:solidFill>
                    <a:srgbClr val="A6AAA9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sz="3200" dirty="0">
                <a:solidFill>
                  <a:schemeClr val="accent5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EFC073A-D139-4E2D-BC64-6AAD1B6D5565}"/>
              </a:ext>
            </a:extLst>
          </p:cNvPr>
          <p:cNvGrpSpPr/>
          <p:nvPr/>
        </p:nvGrpSpPr>
        <p:grpSpPr>
          <a:xfrm>
            <a:off x="3437702" y="3591043"/>
            <a:ext cx="889012" cy="251033"/>
            <a:chOff x="2959720" y="3281891"/>
            <a:chExt cx="889012" cy="251033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39AAA66-B38B-4C36-B50C-C06CF94918E7}"/>
                </a:ext>
              </a:extLst>
            </p:cNvPr>
            <p:cNvGrpSpPr/>
            <p:nvPr/>
          </p:nvGrpSpPr>
          <p:grpSpPr>
            <a:xfrm flipH="1">
              <a:off x="2959720" y="3281891"/>
              <a:ext cx="251033" cy="251033"/>
              <a:chOff x="8359775" y="1939925"/>
              <a:chExt cx="749300" cy="749300"/>
            </a:xfrm>
            <a:solidFill>
              <a:srgbClr val="A6A6A6"/>
            </a:solidFill>
          </p:grpSpPr>
          <p:sp>
            <p:nvSpPr>
              <p:cNvPr id="88" name="圆: 空心 87">
                <a:extLst>
                  <a:ext uri="{FF2B5EF4-FFF2-40B4-BE49-F238E27FC236}">
                    <a16:creationId xmlns:a16="http://schemas.microsoft.com/office/drawing/2014/main" id="{DEAE357F-4198-432C-97E9-99DE983361F9}"/>
                  </a:ext>
                </a:extLst>
              </p:cNvPr>
              <p:cNvSpPr/>
              <p:nvPr/>
            </p:nvSpPr>
            <p:spPr>
              <a:xfrm>
                <a:off x="8359775" y="1939925"/>
                <a:ext cx="749300" cy="749300"/>
              </a:xfrm>
              <a:prstGeom prst="donut">
                <a:avLst>
                  <a:gd name="adj" fmla="val 12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圆: 空心 88">
                <a:extLst>
                  <a:ext uri="{FF2B5EF4-FFF2-40B4-BE49-F238E27FC236}">
                    <a16:creationId xmlns:a16="http://schemas.microsoft.com/office/drawing/2014/main" id="{69D930F3-6A70-4A2A-9694-1B298FE7CD7F}"/>
                  </a:ext>
                </a:extLst>
              </p:cNvPr>
              <p:cNvSpPr/>
              <p:nvPr/>
            </p:nvSpPr>
            <p:spPr>
              <a:xfrm>
                <a:off x="8547094" y="2127251"/>
                <a:ext cx="374652" cy="374650"/>
              </a:xfrm>
              <a:prstGeom prst="donut">
                <a:avLst/>
              </a:prstGeom>
              <a:solidFill>
                <a:srgbClr val="992E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6D0D11F9-CA2E-486B-B902-BFE85501AB55}"/>
                </a:ext>
              </a:extLst>
            </p:cNvPr>
            <p:cNvSpPr/>
            <p:nvPr/>
          </p:nvSpPr>
          <p:spPr>
            <a:xfrm>
              <a:off x="3641086" y="330793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3B12005-11E2-4588-9E55-C3FA71FA375C}"/>
                </a:ext>
              </a:extLst>
            </p:cNvPr>
            <p:cNvCxnSpPr>
              <a:cxnSpLocks/>
              <a:stCxn id="90" idx="2"/>
              <a:endCxn id="88" idx="2"/>
            </p:cNvCxnSpPr>
            <p:nvPr/>
          </p:nvCxnSpPr>
          <p:spPr>
            <a:xfrm flipH="1" flipV="1">
              <a:off x="3210753" y="3407408"/>
              <a:ext cx="430333" cy="4354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A6A6A6"/>
                  </a:gs>
                  <a:gs pos="100000">
                    <a:srgbClr val="B88955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84C7A8A-9E8E-453F-85AE-1762944927ED}"/>
              </a:ext>
            </a:extLst>
          </p:cNvPr>
          <p:cNvGrpSpPr/>
          <p:nvPr/>
        </p:nvGrpSpPr>
        <p:grpSpPr>
          <a:xfrm>
            <a:off x="4943285" y="1752718"/>
            <a:ext cx="889012" cy="251033"/>
            <a:chOff x="2959720" y="3281891"/>
            <a:chExt cx="889012" cy="251033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7B0FFAE9-ED25-4655-A403-1B4EDC651742}"/>
                </a:ext>
              </a:extLst>
            </p:cNvPr>
            <p:cNvGrpSpPr/>
            <p:nvPr/>
          </p:nvGrpSpPr>
          <p:grpSpPr>
            <a:xfrm flipH="1">
              <a:off x="2959720" y="3281891"/>
              <a:ext cx="251033" cy="251033"/>
              <a:chOff x="8359775" y="1939925"/>
              <a:chExt cx="749300" cy="749300"/>
            </a:xfrm>
            <a:solidFill>
              <a:srgbClr val="A6A6A6"/>
            </a:solidFill>
          </p:grpSpPr>
          <p:sp>
            <p:nvSpPr>
              <p:cNvPr id="102" name="圆: 空心 101">
                <a:extLst>
                  <a:ext uri="{FF2B5EF4-FFF2-40B4-BE49-F238E27FC236}">
                    <a16:creationId xmlns:a16="http://schemas.microsoft.com/office/drawing/2014/main" id="{098D15FD-00BF-4D3C-A9A8-CFEDAE212FD1}"/>
                  </a:ext>
                </a:extLst>
              </p:cNvPr>
              <p:cNvSpPr/>
              <p:nvPr/>
            </p:nvSpPr>
            <p:spPr>
              <a:xfrm>
                <a:off x="8359775" y="1939925"/>
                <a:ext cx="749300" cy="749300"/>
              </a:xfrm>
              <a:prstGeom prst="donut">
                <a:avLst>
                  <a:gd name="adj" fmla="val 12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圆: 空心 102">
                <a:extLst>
                  <a:ext uri="{FF2B5EF4-FFF2-40B4-BE49-F238E27FC236}">
                    <a16:creationId xmlns:a16="http://schemas.microsoft.com/office/drawing/2014/main" id="{AD23204F-72EA-4B93-BCC0-F107F3D3934A}"/>
                  </a:ext>
                </a:extLst>
              </p:cNvPr>
              <p:cNvSpPr/>
              <p:nvPr/>
            </p:nvSpPr>
            <p:spPr>
              <a:xfrm>
                <a:off x="8547094" y="2127251"/>
                <a:ext cx="374652" cy="374650"/>
              </a:xfrm>
              <a:prstGeom prst="donu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8A9632FD-F8E6-4C60-848D-C853663627E7}"/>
                </a:ext>
              </a:extLst>
            </p:cNvPr>
            <p:cNvSpPr/>
            <p:nvPr/>
          </p:nvSpPr>
          <p:spPr>
            <a:xfrm>
              <a:off x="3641086" y="330793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6476D216-0140-4FCC-AC0B-75F5CBD8FD61}"/>
                </a:ext>
              </a:extLst>
            </p:cNvPr>
            <p:cNvCxnSpPr>
              <a:cxnSpLocks/>
              <a:stCxn id="100" idx="2"/>
              <a:endCxn id="102" idx="2"/>
            </p:cNvCxnSpPr>
            <p:nvPr/>
          </p:nvCxnSpPr>
          <p:spPr>
            <a:xfrm flipH="1" flipV="1">
              <a:off x="3210753" y="3407408"/>
              <a:ext cx="430333" cy="4354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A6A6A6"/>
                  </a:gs>
                  <a:gs pos="100000">
                    <a:srgbClr val="B88955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3911">
            <a:extLst>
              <a:ext uri="{FF2B5EF4-FFF2-40B4-BE49-F238E27FC236}">
                <a16:creationId xmlns:a16="http://schemas.microsoft.com/office/drawing/2014/main" id="{C898F2F6-30D3-4CC0-8604-6CC045667510}"/>
              </a:ext>
            </a:extLst>
          </p:cNvPr>
          <p:cNvGrpSpPr/>
          <p:nvPr/>
        </p:nvGrpSpPr>
        <p:grpSpPr>
          <a:xfrm>
            <a:off x="2438814" y="1613454"/>
            <a:ext cx="2760819" cy="728529"/>
            <a:chOff x="592414" y="237481"/>
            <a:chExt cx="5521637" cy="1457055"/>
          </a:xfrm>
        </p:grpSpPr>
        <p:grpSp>
          <p:nvGrpSpPr>
            <p:cNvPr id="105" name="Group 3909">
              <a:extLst>
                <a:ext uri="{FF2B5EF4-FFF2-40B4-BE49-F238E27FC236}">
                  <a16:creationId xmlns:a16="http://schemas.microsoft.com/office/drawing/2014/main" id="{9DE6BBF9-A248-436C-BD43-2298B59FD00D}"/>
                </a:ext>
              </a:extLst>
            </p:cNvPr>
            <p:cNvGrpSpPr/>
            <p:nvPr/>
          </p:nvGrpSpPr>
          <p:grpSpPr>
            <a:xfrm>
              <a:off x="1707945" y="237481"/>
              <a:ext cx="4406106" cy="1457055"/>
              <a:chOff x="0" y="213361"/>
              <a:chExt cx="4406104" cy="1457053"/>
            </a:xfrm>
          </p:grpSpPr>
          <p:sp>
            <p:nvSpPr>
              <p:cNvPr id="107" name="Shape 3907">
                <a:extLst>
                  <a:ext uri="{FF2B5EF4-FFF2-40B4-BE49-F238E27FC236}">
                    <a16:creationId xmlns:a16="http://schemas.microsoft.com/office/drawing/2014/main" id="{290B94AD-3F24-4F17-8F28-58E0462F3F98}"/>
                  </a:ext>
                </a:extLst>
              </p:cNvPr>
              <p:cNvSpPr/>
              <p:nvPr/>
            </p:nvSpPr>
            <p:spPr>
              <a:xfrm>
                <a:off x="0" y="213361"/>
                <a:ext cx="3956162" cy="49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lnSpc>
                    <a:spcPct val="65000"/>
                  </a:lnSpc>
                  <a:defRPr sz="3000">
                    <a:solidFill>
                      <a:srgbClr val="A10118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400" dirty="0">
                    <a:solidFill>
                      <a:schemeClr val="accent5"/>
                    </a:solidFill>
                    <a:latin typeface="+mn-lt"/>
                    <a:ea typeface="+mn-ea"/>
                    <a:cs typeface="+mn-ea"/>
                    <a:sym typeface="+mn-lt"/>
                  </a:rPr>
                  <a:t>3.9</a:t>
                </a:r>
                <a:endParaRPr sz="24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8" name="Shape 3908">
                <a:extLst>
                  <a:ext uri="{FF2B5EF4-FFF2-40B4-BE49-F238E27FC236}">
                    <a16:creationId xmlns:a16="http://schemas.microsoft.com/office/drawing/2014/main" id="{26566CB4-7D0E-451C-BE47-98E9EEA7BD0B}"/>
                  </a:ext>
                </a:extLst>
              </p:cNvPr>
              <p:cNvSpPr/>
              <p:nvPr/>
            </p:nvSpPr>
            <p:spPr>
              <a:xfrm>
                <a:off x="0" y="494415"/>
                <a:ext cx="4406104" cy="1175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914400">
                  <a:lnSpc>
                    <a:spcPct val="130000"/>
                  </a:lnSpc>
                  <a:defRPr sz="1800">
                    <a:solidFill>
                      <a:srgbClr val="A6AAA9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2200" dirty="0">
                    <a:latin typeface="+mn-lt"/>
                    <a:ea typeface="+mn-ea"/>
                    <a:cs typeface="+mn-ea"/>
                    <a:sym typeface="+mn-lt"/>
                  </a:rPr>
                  <a:t>详细设计</a:t>
                </a:r>
                <a:endParaRPr sz="2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6" name="Shape 3910">
              <a:extLst>
                <a:ext uri="{FF2B5EF4-FFF2-40B4-BE49-F238E27FC236}">
                  <a16:creationId xmlns:a16="http://schemas.microsoft.com/office/drawing/2014/main" id="{5C06CD5C-4578-489E-BCA3-E90F89DF40EE}"/>
                </a:ext>
              </a:extLst>
            </p:cNvPr>
            <p:cNvSpPr/>
            <p:nvPr/>
          </p:nvSpPr>
          <p:spPr>
            <a:xfrm>
              <a:off x="592414" y="611474"/>
              <a:ext cx="1187496" cy="617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lnSpc>
                  <a:spcPct val="65000"/>
                </a:lnSpc>
                <a:defRPr sz="10000">
                  <a:solidFill>
                    <a:srgbClr val="A6AAA9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sz="3200" dirty="0">
                <a:solidFill>
                  <a:schemeClr val="accent5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94E2CCA-DB26-440A-89ED-518C180FE0E8}"/>
              </a:ext>
            </a:extLst>
          </p:cNvPr>
          <p:cNvGrpSpPr/>
          <p:nvPr/>
        </p:nvGrpSpPr>
        <p:grpSpPr>
          <a:xfrm>
            <a:off x="7016257" y="1420402"/>
            <a:ext cx="998472" cy="251033"/>
            <a:chOff x="6538275" y="1444625"/>
            <a:chExt cx="998472" cy="251033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599BAE2-7D17-4908-A42C-0386F913A6B2}"/>
                </a:ext>
              </a:extLst>
            </p:cNvPr>
            <p:cNvSpPr/>
            <p:nvPr/>
          </p:nvSpPr>
          <p:spPr>
            <a:xfrm>
              <a:off x="6538275" y="1463675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3694BD3E-179F-430D-A475-4CB9926AB85F}"/>
                </a:ext>
              </a:extLst>
            </p:cNvPr>
            <p:cNvGrpSpPr/>
            <p:nvPr/>
          </p:nvGrpSpPr>
          <p:grpSpPr>
            <a:xfrm flipH="1">
              <a:off x="7285714" y="1444625"/>
              <a:ext cx="251033" cy="251033"/>
              <a:chOff x="8359775" y="1939925"/>
              <a:chExt cx="749300" cy="749300"/>
            </a:xfrm>
            <a:solidFill>
              <a:srgbClr val="A6A6A6"/>
            </a:solidFill>
          </p:grpSpPr>
          <p:sp>
            <p:nvSpPr>
              <p:cNvPr id="110" name="圆: 空心 109">
                <a:extLst>
                  <a:ext uri="{FF2B5EF4-FFF2-40B4-BE49-F238E27FC236}">
                    <a16:creationId xmlns:a16="http://schemas.microsoft.com/office/drawing/2014/main" id="{A8615B6C-74B7-4500-8FAE-F76D11415174}"/>
                  </a:ext>
                </a:extLst>
              </p:cNvPr>
              <p:cNvSpPr/>
              <p:nvPr/>
            </p:nvSpPr>
            <p:spPr>
              <a:xfrm>
                <a:off x="8359775" y="1939925"/>
                <a:ext cx="749300" cy="749300"/>
              </a:xfrm>
              <a:prstGeom prst="donut">
                <a:avLst>
                  <a:gd name="adj" fmla="val 12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圆: 空心 110">
                <a:extLst>
                  <a:ext uri="{FF2B5EF4-FFF2-40B4-BE49-F238E27FC236}">
                    <a16:creationId xmlns:a16="http://schemas.microsoft.com/office/drawing/2014/main" id="{0D8C6364-C67F-4AA8-AAD7-2630C747E2BD}"/>
                  </a:ext>
                </a:extLst>
              </p:cNvPr>
              <p:cNvSpPr/>
              <p:nvPr/>
            </p:nvSpPr>
            <p:spPr>
              <a:xfrm>
                <a:off x="8547094" y="2127251"/>
                <a:ext cx="374652" cy="374650"/>
              </a:xfrm>
              <a:prstGeom prst="donu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2EB52B61-E641-4AA7-A981-2983023A87BA}"/>
                </a:ext>
              </a:extLst>
            </p:cNvPr>
            <p:cNvCxnSpPr>
              <a:cxnSpLocks/>
              <a:stCxn id="52" idx="6"/>
              <a:endCxn id="110" idx="6"/>
            </p:cNvCxnSpPr>
            <p:nvPr/>
          </p:nvCxnSpPr>
          <p:spPr>
            <a:xfrm>
              <a:off x="6745921" y="1567498"/>
              <a:ext cx="539793" cy="2644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A6A6A6"/>
                  </a:gs>
                  <a:gs pos="100000">
                    <a:srgbClr val="B88955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3911">
            <a:extLst>
              <a:ext uri="{FF2B5EF4-FFF2-40B4-BE49-F238E27FC236}">
                <a16:creationId xmlns:a16="http://schemas.microsoft.com/office/drawing/2014/main" id="{7AAD1D5E-F8A7-43A7-A72E-41321A367A5A}"/>
              </a:ext>
            </a:extLst>
          </p:cNvPr>
          <p:cNvGrpSpPr/>
          <p:nvPr/>
        </p:nvGrpSpPr>
        <p:grpSpPr>
          <a:xfrm>
            <a:off x="8049657" y="1193302"/>
            <a:ext cx="2725924" cy="728529"/>
            <a:chOff x="662204" y="237481"/>
            <a:chExt cx="5451847" cy="1457055"/>
          </a:xfrm>
        </p:grpSpPr>
        <p:grpSp>
          <p:nvGrpSpPr>
            <p:cNvPr id="115" name="Group 3909">
              <a:extLst>
                <a:ext uri="{FF2B5EF4-FFF2-40B4-BE49-F238E27FC236}">
                  <a16:creationId xmlns:a16="http://schemas.microsoft.com/office/drawing/2014/main" id="{4A029BAF-FEDA-40CC-A03F-3E40B0199370}"/>
                </a:ext>
              </a:extLst>
            </p:cNvPr>
            <p:cNvGrpSpPr/>
            <p:nvPr/>
          </p:nvGrpSpPr>
          <p:grpSpPr>
            <a:xfrm>
              <a:off x="1707945" y="237481"/>
              <a:ext cx="4406106" cy="1457055"/>
              <a:chOff x="0" y="213361"/>
              <a:chExt cx="4406104" cy="1457053"/>
            </a:xfrm>
          </p:grpSpPr>
          <p:sp>
            <p:nvSpPr>
              <p:cNvPr id="117" name="Shape 3907">
                <a:extLst>
                  <a:ext uri="{FF2B5EF4-FFF2-40B4-BE49-F238E27FC236}">
                    <a16:creationId xmlns:a16="http://schemas.microsoft.com/office/drawing/2014/main" id="{F4D86626-B967-428C-BF81-83A7B247D34E}"/>
                  </a:ext>
                </a:extLst>
              </p:cNvPr>
              <p:cNvSpPr/>
              <p:nvPr/>
            </p:nvSpPr>
            <p:spPr>
              <a:xfrm>
                <a:off x="0" y="213361"/>
                <a:ext cx="3956162" cy="49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lnSpc>
                    <a:spcPct val="65000"/>
                  </a:lnSpc>
                  <a:defRPr sz="3000">
                    <a:solidFill>
                      <a:srgbClr val="A10118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400" dirty="0">
                    <a:solidFill>
                      <a:schemeClr val="accent5"/>
                    </a:solidFill>
                    <a:latin typeface="+mn-lt"/>
                    <a:ea typeface="+mn-ea"/>
                    <a:cs typeface="+mn-ea"/>
                    <a:sym typeface="+mn-lt"/>
                  </a:rPr>
                  <a:t>3.16</a:t>
                </a:r>
                <a:endParaRPr sz="24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8" name="Shape 3908">
                <a:extLst>
                  <a:ext uri="{FF2B5EF4-FFF2-40B4-BE49-F238E27FC236}">
                    <a16:creationId xmlns:a16="http://schemas.microsoft.com/office/drawing/2014/main" id="{B4D54C53-D8CE-4F93-9C28-A439B60FAE74}"/>
                  </a:ext>
                </a:extLst>
              </p:cNvPr>
              <p:cNvSpPr/>
              <p:nvPr/>
            </p:nvSpPr>
            <p:spPr>
              <a:xfrm>
                <a:off x="0" y="494415"/>
                <a:ext cx="4406104" cy="1175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914400">
                  <a:lnSpc>
                    <a:spcPct val="130000"/>
                  </a:lnSpc>
                  <a:defRPr sz="1800">
                    <a:solidFill>
                      <a:srgbClr val="A6AAA9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2200" dirty="0">
                    <a:latin typeface="+mn-lt"/>
                    <a:ea typeface="+mn-ea"/>
                    <a:cs typeface="+mn-ea"/>
                    <a:sym typeface="+mn-lt"/>
                  </a:rPr>
                  <a:t>编写代码</a:t>
                </a:r>
                <a:endParaRPr sz="2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16" name="Shape 3910">
              <a:extLst>
                <a:ext uri="{FF2B5EF4-FFF2-40B4-BE49-F238E27FC236}">
                  <a16:creationId xmlns:a16="http://schemas.microsoft.com/office/drawing/2014/main" id="{9984DBF8-D370-4AD8-957E-0AF9CF1072D1}"/>
                </a:ext>
              </a:extLst>
            </p:cNvPr>
            <p:cNvSpPr/>
            <p:nvPr/>
          </p:nvSpPr>
          <p:spPr>
            <a:xfrm>
              <a:off x="662204" y="526830"/>
              <a:ext cx="1140734" cy="617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lnSpc>
                  <a:spcPct val="65000"/>
                </a:lnSpc>
                <a:defRPr sz="10000">
                  <a:solidFill>
                    <a:srgbClr val="A6AAA9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sz="3200" dirty="0">
                <a:solidFill>
                  <a:schemeClr val="accent5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2D7FC3B5-ACB3-4E47-A084-4DED69E99625}"/>
              </a:ext>
            </a:extLst>
          </p:cNvPr>
          <p:cNvGrpSpPr/>
          <p:nvPr/>
        </p:nvGrpSpPr>
        <p:grpSpPr>
          <a:xfrm>
            <a:off x="8089956" y="4958126"/>
            <a:ext cx="998472" cy="251033"/>
            <a:chOff x="7611974" y="4982349"/>
            <a:chExt cx="998472" cy="251033"/>
          </a:xfrm>
        </p:grpSpPr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E076DFBB-2FF7-4B91-AB80-88856F3725DB}"/>
                </a:ext>
              </a:extLst>
            </p:cNvPr>
            <p:cNvSpPr/>
            <p:nvPr/>
          </p:nvSpPr>
          <p:spPr>
            <a:xfrm>
              <a:off x="7611974" y="500139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3E6027AB-C8C6-455D-9AF6-D6B3AD44A1CA}"/>
                </a:ext>
              </a:extLst>
            </p:cNvPr>
            <p:cNvGrpSpPr/>
            <p:nvPr/>
          </p:nvGrpSpPr>
          <p:grpSpPr>
            <a:xfrm flipH="1">
              <a:off x="8359413" y="4982349"/>
              <a:ext cx="251033" cy="251033"/>
              <a:chOff x="8359775" y="1939925"/>
              <a:chExt cx="749300" cy="749300"/>
            </a:xfrm>
            <a:solidFill>
              <a:srgbClr val="A6A6A6"/>
            </a:solidFill>
          </p:grpSpPr>
          <p:sp>
            <p:nvSpPr>
              <p:cNvPr id="122" name="圆: 空心 121">
                <a:extLst>
                  <a:ext uri="{FF2B5EF4-FFF2-40B4-BE49-F238E27FC236}">
                    <a16:creationId xmlns:a16="http://schemas.microsoft.com/office/drawing/2014/main" id="{2F54B7BF-1346-4C14-B604-9B1AADC2A56A}"/>
                  </a:ext>
                </a:extLst>
              </p:cNvPr>
              <p:cNvSpPr/>
              <p:nvPr/>
            </p:nvSpPr>
            <p:spPr>
              <a:xfrm>
                <a:off x="8359775" y="1939925"/>
                <a:ext cx="749300" cy="749300"/>
              </a:xfrm>
              <a:prstGeom prst="donut">
                <a:avLst>
                  <a:gd name="adj" fmla="val 12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圆: 空心 122">
                <a:extLst>
                  <a:ext uri="{FF2B5EF4-FFF2-40B4-BE49-F238E27FC236}">
                    <a16:creationId xmlns:a16="http://schemas.microsoft.com/office/drawing/2014/main" id="{970DBBE7-7BE0-4381-8718-731AF2110265}"/>
                  </a:ext>
                </a:extLst>
              </p:cNvPr>
              <p:cNvSpPr/>
              <p:nvPr/>
            </p:nvSpPr>
            <p:spPr>
              <a:xfrm>
                <a:off x="8547094" y="2127251"/>
                <a:ext cx="374652" cy="374650"/>
              </a:xfrm>
              <a:prstGeom prst="donu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05B71035-84CC-4D61-983E-4152605059A8}"/>
                </a:ext>
              </a:extLst>
            </p:cNvPr>
            <p:cNvCxnSpPr>
              <a:cxnSpLocks/>
              <a:stCxn id="120" idx="6"/>
              <a:endCxn id="122" idx="6"/>
            </p:cNvCxnSpPr>
            <p:nvPr/>
          </p:nvCxnSpPr>
          <p:spPr>
            <a:xfrm>
              <a:off x="7819620" y="5105222"/>
              <a:ext cx="539793" cy="2644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A6A6A6"/>
                  </a:gs>
                  <a:gs pos="100000">
                    <a:srgbClr val="B88955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3911">
            <a:extLst>
              <a:ext uri="{FF2B5EF4-FFF2-40B4-BE49-F238E27FC236}">
                <a16:creationId xmlns:a16="http://schemas.microsoft.com/office/drawing/2014/main" id="{4BBA2F9F-435C-463C-BE4A-8F4AFC3A553B}"/>
              </a:ext>
            </a:extLst>
          </p:cNvPr>
          <p:cNvGrpSpPr/>
          <p:nvPr/>
        </p:nvGrpSpPr>
        <p:grpSpPr>
          <a:xfrm>
            <a:off x="9151381" y="4844894"/>
            <a:ext cx="2705106" cy="728529"/>
            <a:chOff x="703840" y="237481"/>
            <a:chExt cx="5410211" cy="1457055"/>
          </a:xfrm>
        </p:grpSpPr>
        <p:grpSp>
          <p:nvGrpSpPr>
            <p:cNvPr id="126" name="Group 3909">
              <a:extLst>
                <a:ext uri="{FF2B5EF4-FFF2-40B4-BE49-F238E27FC236}">
                  <a16:creationId xmlns:a16="http://schemas.microsoft.com/office/drawing/2014/main" id="{C5469C59-8728-4ED8-BB2F-DC44D0EEFC7A}"/>
                </a:ext>
              </a:extLst>
            </p:cNvPr>
            <p:cNvGrpSpPr/>
            <p:nvPr/>
          </p:nvGrpSpPr>
          <p:grpSpPr>
            <a:xfrm>
              <a:off x="1707945" y="237481"/>
              <a:ext cx="4406106" cy="1457055"/>
              <a:chOff x="0" y="213361"/>
              <a:chExt cx="4406104" cy="1457053"/>
            </a:xfrm>
          </p:grpSpPr>
          <p:sp>
            <p:nvSpPr>
              <p:cNvPr id="128" name="Shape 3907">
                <a:extLst>
                  <a:ext uri="{FF2B5EF4-FFF2-40B4-BE49-F238E27FC236}">
                    <a16:creationId xmlns:a16="http://schemas.microsoft.com/office/drawing/2014/main" id="{40279878-6396-4CC3-8CC9-15E206A6A47C}"/>
                  </a:ext>
                </a:extLst>
              </p:cNvPr>
              <p:cNvSpPr/>
              <p:nvPr/>
            </p:nvSpPr>
            <p:spPr>
              <a:xfrm>
                <a:off x="0" y="213361"/>
                <a:ext cx="3956162" cy="49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lnSpc>
                    <a:spcPct val="65000"/>
                  </a:lnSpc>
                  <a:defRPr sz="3000">
                    <a:solidFill>
                      <a:srgbClr val="A10118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400" dirty="0">
                    <a:solidFill>
                      <a:schemeClr val="accent5"/>
                    </a:solidFill>
                    <a:latin typeface="+mn-lt"/>
                    <a:ea typeface="+mn-ea"/>
                    <a:cs typeface="+mn-ea"/>
                    <a:sym typeface="+mn-lt"/>
                  </a:rPr>
                  <a:t>5.24</a:t>
                </a:r>
                <a:endParaRPr sz="24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9" name="Shape 3908">
                <a:extLst>
                  <a:ext uri="{FF2B5EF4-FFF2-40B4-BE49-F238E27FC236}">
                    <a16:creationId xmlns:a16="http://schemas.microsoft.com/office/drawing/2014/main" id="{D6CC514D-AAB2-4D62-895B-8449977CC6ED}"/>
                  </a:ext>
                </a:extLst>
              </p:cNvPr>
              <p:cNvSpPr/>
              <p:nvPr/>
            </p:nvSpPr>
            <p:spPr>
              <a:xfrm>
                <a:off x="0" y="494415"/>
                <a:ext cx="4406104" cy="1175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914400">
                  <a:lnSpc>
                    <a:spcPct val="130000"/>
                  </a:lnSpc>
                  <a:defRPr sz="1800">
                    <a:solidFill>
                      <a:srgbClr val="A6AAA9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2200" dirty="0">
                    <a:latin typeface="+mn-lt"/>
                    <a:ea typeface="+mn-ea"/>
                    <a:cs typeface="+mn-ea"/>
                    <a:sym typeface="+mn-lt"/>
                  </a:rPr>
                  <a:t>测试部署</a:t>
                </a:r>
                <a:endParaRPr sz="2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27" name="Shape 3910">
              <a:extLst>
                <a:ext uri="{FF2B5EF4-FFF2-40B4-BE49-F238E27FC236}">
                  <a16:creationId xmlns:a16="http://schemas.microsoft.com/office/drawing/2014/main" id="{4E8D7A56-412F-4D25-9901-40FAF4F2AEB6}"/>
                </a:ext>
              </a:extLst>
            </p:cNvPr>
            <p:cNvSpPr/>
            <p:nvPr/>
          </p:nvSpPr>
          <p:spPr>
            <a:xfrm>
              <a:off x="703840" y="600738"/>
              <a:ext cx="1089400" cy="617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59="http://schemas.microsoft.com/office/powerpoint/2015/09/main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lnSpc>
                  <a:spcPct val="65000"/>
                </a:lnSpc>
                <a:defRPr sz="10000">
                  <a:solidFill>
                    <a:srgbClr val="A6AAA9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sz="3200" dirty="0">
                <a:solidFill>
                  <a:schemeClr val="accent5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611F569A-4A9D-42DA-93ED-338C3B9AAC86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内容介绍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E98488F-03A6-4CB8-90A1-DB26AC6A2EEC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A63F4BEB-F256-47A9-B245-6A44CB514997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B9579613-E57A-407C-8FD9-2AB5AC2F1F5C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96" name="图形 95" descr="书架上的书籍">
              <a:extLst>
                <a:ext uri="{FF2B5EF4-FFF2-40B4-BE49-F238E27FC236}">
                  <a16:creationId xmlns:a16="http://schemas.microsoft.com/office/drawing/2014/main" id="{F4D49938-C4B4-4E02-8AD7-15AB7D584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sp>
        <p:nvSpPr>
          <p:cNvPr id="113" name="矩形 112">
            <a:extLst>
              <a:ext uri="{FF2B5EF4-FFF2-40B4-BE49-F238E27FC236}">
                <a16:creationId xmlns:a16="http://schemas.microsoft.com/office/drawing/2014/main" id="{CD791CE8-7299-4D5F-B97F-C08FF5AA8FEE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45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ma14="http://schemas.microsoft.com/office/mac/drawingml/2011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  <p:bldP spid="82" grpId="0" animBg="1" advAuto="0"/>
      <p:bldP spid="104" grpId="0" animBg="1" advAuto="0"/>
      <p:bldP spid="114" grpId="0" animBg="1" advAuto="0"/>
      <p:bldP spid="125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123"/>
      </a:accent1>
      <a:accent2>
        <a:srgbClr val="753315"/>
      </a:accent2>
      <a:accent3>
        <a:srgbClr val="992E24"/>
      </a:accent3>
      <a:accent4>
        <a:srgbClr val="087E8E"/>
      </a:accent4>
      <a:accent5>
        <a:srgbClr val="74787C"/>
      </a:accent5>
      <a:accent6>
        <a:srgbClr val="B2B2B2"/>
      </a:accent6>
      <a:hlink>
        <a:srgbClr val="4472C4"/>
      </a:hlink>
      <a:folHlink>
        <a:srgbClr val="BFBFBF"/>
      </a:folHlink>
    </a:clrScheme>
    <a:fontScheme name="cdpv2sw5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123"/>
    </a:accent1>
    <a:accent2>
      <a:srgbClr val="753315"/>
    </a:accent2>
    <a:accent3>
      <a:srgbClr val="85010E"/>
    </a:accent3>
    <a:accent4>
      <a:srgbClr val="087E8E"/>
    </a:accent4>
    <a:accent5>
      <a:srgbClr val="74787C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543</Words>
  <Application>Microsoft Office PowerPoint</Application>
  <PresentationFormat>宽屏</PresentationFormat>
  <Paragraphs>102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FangSong</vt:lpstr>
      <vt:lpstr>等线</vt:lpstr>
      <vt:lpstr>苹方 常规</vt:lpstr>
      <vt:lpstr>苹方 特粗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xiahan</dc:creator>
  <cp:lastModifiedBy>方恩 董</cp:lastModifiedBy>
  <cp:revision>173</cp:revision>
  <dcterms:created xsi:type="dcterms:W3CDTF">2019-03-25T13:46:17Z</dcterms:created>
  <dcterms:modified xsi:type="dcterms:W3CDTF">2020-06-16T04:00:15Z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2019-04-12T02:26:17.8676918Z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bdb445c3-50e4-462a-b8bb-da21392c22a3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